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80" r:id="rId2"/>
    <p:sldId id="346" r:id="rId3"/>
    <p:sldId id="331" r:id="rId4"/>
    <p:sldId id="343" r:id="rId5"/>
    <p:sldId id="341" r:id="rId6"/>
    <p:sldId id="332" r:id="rId7"/>
    <p:sldId id="337" r:id="rId8"/>
    <p:sldId id="336" r:id="rId9"/>
    <p:sldId id="347" r:id="rId10"/>
    <p:sldId id="339" r:id="rId11"/>
    <p:sldId id="345" r:id="rId12"/>
  </p:sldIdLst>
  <p:sldSz cx="9144000" cy="5143500" type="screen16x9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781">
          <p15:clr>
            <a:srgbClr val="A4A3A4"/>
          </p15:clr>
        </p15:guide>
        <p15:guide id="2" orient="horz" pos="3140">
          <p15:clr>
            <a:srgbClr val="A4A3A4"/>
          </p15:clr>
        </p15:guide>
        <p15:guide id="3" orient="horz" pos="3026">
          <p15:clr>
            <a:srgbClr val="A4A3A4"/>
          </p15:clr>
        </p15:guide>
        <p15:guide id="4" orient="horz" pos="667">
          <p15:clr>
            <a:srgbClr val="A4A3A4"/>
          </p15:clr>
        </p15:guide>
        <p15:guide id="5" orient="horz" pos="1847">
          <p15:clr>
            <a:srgbClr val="A4A3A4"/>
          </p15:clr>
        </p15:guide>
        <p15:guide id="6" orient="horz" pos="1960">
          <p15:clr>
            <a:srgbClr val="A4A3A4"/>
          </p15:clr>
        </p15:guide>
        <p15:guide id="7" pos="113">
          <p15:clr>
            <a:srgbClr val="A4A3A4"/>
          </p15:clr>
        </p15:guide>
        <p15:guide id="8" pos="226">
          <p15:clr>
            <a:srgbClr val="A4A3A4"/>
          </p15:clr>
        </p15:guide>
        <p15:guide id="9" pos="4558">
          <p15:clr>
            <a:srgbClr val="A4A3A4"/>
          </p15:clr>
        </p15:guide>
        <p15:guide id="10" pos="2450">
          <p15:clr>
            <a:srgbClr val="A4A3A4"/>
          </p15:clr>
        </p15:guide>
        <p15:guide id="11" pos="3561">
          <p15:clr>
            <a:srgbClr val="A4A3A4"/>
          </p15:clr>
        </p15:guide>
        <p15:guide id="12" pos="4672">
          <p15:clr>
            <a:srgbClr val="A4A3A4"/>
          </p15:clr>
        </p15:guide>
        <p15:guide id="13" pos="2336">
          <p15:clr>
            <a:srgbClr val="A4A3A4"/>
          </p15:clr>
        </p15:guide>
        <p15:guide id="14" pos="1225">
          <p15:clr>
            <a:srgbClr val="A4A3A4"/>
          </p15:clr>
        </p15:guide>
        <p15:guide id="15" pos="3447">
          <p15:clr>
            <a:srgbClr val="A4A3A4"/>
          </p15:clr>
        </p15:guide>
        <p15:guide id="16" pos="1339">
          <p15:clr>
            <a:srgbClr val="A4A3A4"/>
          </p15:clr>
        </p15:guide>
        <p15:guide id="17" pos="564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676">
          <p15:clr>
            <a:srgbClr val="A4A3A4"/>
          </p15:clr>
        </p15:guide>
        <p15:guide id="2" orient="horz" pos="2540">
          <p15:clr>
            <a:srgbClr val="A4A3A4"/>
          </p15:clr>
        </p15:guide>
        <p15:guide id="3" orient="horz" pos="2812">
          <p15:clr>
            <a:srgbClr val="A4A3A4"/>
          </p15:clr>
        </p15:guide>
        <p15:guide id="4" orient="horz" pos="431">
          <p15:clr>
            <a:srgbClr val="A4A3A4"/>
          </p15:clr>
        </p15:guide>
        <p15:guide id="5" orient="horz" pos="5284">
          <p15:clr>
            <a:srgbClr val="A4A3A4"/>
          </p15:clr>
        </p15:guide>
        <p15:guide id="6" orient="horz" pos="567">
          <p15:clr>
            <a:srgbClr val="A4A3A4"/>
          </p15:clr>
        </p15:guide>
        <p15:guide id="7" pos="550">
          <p15:clr>
            <a:srgbClr val="A4A3A4"/>
          </p15:clr>
        </p15:guide>
        <p15:guide id="8" pos="406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C6F"/>
    <a:srgbClr val="B1063A"/>
    <a:srgbClr val="FBFCFC"/>
    <a:srgbClr val="FCFCFC"/>
    <a:srgbClr val="FCFCFD"/>
    <a:srgbClr val="FCFDFD"/>
    <a:srgbClr val="FDFDFD"/>
    <a:srgbClr val="FDFDFE"/>
    <a:srgbClr val="FDFEFE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1" autoAdjust="0"/>
    <p:restoredTop sz="92690" autoAdjust="0"/>
  </p:normalViewPr>
  <p:slideViewPr>
    <p:cSldViewPr snapToObjects="1" showGuides="1">
      <p:cViewPr>
        <p:scale>
          <a:sx n="156" d="100"/>
          <a:sy n="156" d="100"/>
        </p:scale>
        <p:origin x="-1832" y="-1040"/>
      </p:cViewPr>
      <p:guideLst>
        <p:guide orient="horz" pos="781"/>
        <p:guide orient="horz" pos="3140"/>
        <p:guide orient="horz" pos="3026"/>
        <p:guide orient="horz" pos="667"/>
        <p:guide orient="horz" pos="1847"/>
        <p:guide orient="horz" pos="1960"/>
        <p:guide pos="113"/>
        <p:guide pos="226"/>
        <p:guide pos="4739"/>
        <p:guide pos="2450"/>
        <p:guide pos="3561"/>
        <p:guide pos="4672"/>
        <p:guide pos="2336"/>
        <p:guide pos="1225"/>
        <p:guide pos="3447"/>
        <p:guide pos="1339"/>
        <p:guide pos="564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 showGuides="1">
      <p:cViewPr varScale="1">
        <p:scale>
          <a:sx n="63" d="100"/>
          <a:sy n="63" d="100"/>
        </p:scale>
        <p:origin x="-3115" y="-67"/>
      </p:cViewPr>
      <p:guideLst>
        <p:guide orient="horz" pos="2676"/>
        <p:guide orient="horz" pos="2540"/>
        <p:guide orient="horz" pos="2812"/>
        <p:guide orient="horz" pos="431"/>
        <p:guide orient="horz" pos="5284"/>
        <p:guide orient="horz" pos="567"/>
        <p:guide pos="550"/>
        <p:guide pos="4065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tags" Target="tags/tag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eader Placeholder 1"/>
          <p:cNvSpPr>
            <a:spLocks noGrp="1"/>
          </p:cNvSpPr>
          <p:nvPr>
            <p:ph type="hdr" sz="quarter"/>
          </p:nvPr>
        </p:nvSpPr>
        <p:spPr bwMode="gray">
          <a:xfrm>
            <a:off x="875935" y="467544"/>
            <a:ext cx="5577000" cy="20549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Date Placeholder 2"/>
          <p:cNvSpPr>
            <a:spLocks noGrp="1"/>
          </p:cNvSpPr>
          <p:nvPr>
            <p:ph type="dt" idx="1"/>
          </p:nvPr>
        </p:nvSpPr>
        <p:spPr bwMode="gray">
          <a:xfrm>
            <a:off x="3465005" y="8372413"/>
            <a:ext cx="878396" cy="29201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/>
            </a:lvl1pPr>
          </a:lstStyle>
          <a:p>
            <a:fld id="{AA592FF2-A4BD-4E98-AC76-A10007E04C10}" type="datetimeFigureOut">
              <a:rPr lang="en-US" smtClean="0"/>
              <a:pPr/>
              <a:t>20.10.17</a:t>
            </a:fld>
            <a:endParaRPr lang="en-US" dirty="0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2"/>
          </p:nvPr>
        </p:nvSpPr>
        <p:spPr bwMode="gray">
          <a:xfrm>
            <a:off x="875935" y="8371854"/>
            <a:ext cx="2589069" cy="29256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/>
            </a:lvl1pPr>
          </a:lstStyle>
          <a:p>
            <a:endParaRPr lang="en-US" dirty="0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3"/>
          </p:nvPr>
        </p:nvSpPr>
        <p:spPr bwMode="gray">
          <a:xfrm>
            <a:off x="4509120" y="8371854"/>
            <a:ext cx="1944067" cy="28803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/>
            </a:lvl1pPr>
          </a:lstStyle>
          <a:p>
            <a:r>
              <a:rPr lang="en-US" dirty="0" smtClean="0"/>
              <a:t>Chart </a:t>
            </a:r>
            <a:fld id="{4CBF50E3-ED67-46F2-ABFC-A36EE1082CF7}" type="slidenum">
              <a:rPr lang="en-US" b="1" smtClean="0"/>
              <a:pPr/>
              <a:t>‹Nr.›</a:t>
            </a:fld>
            <a:endParaRPr lang="en-US" b="1" dirty="0"/>
          </a:p>
        </p:txBody>
      </p:sp>
      <p:grpSp>
        <p:nvGrpSpPr>
          <p:cNvPr id="14" name="Group 13"/>
          <p:cNvGrpSpPr/>
          <p:nvPr/>
        </p:nvGrpSpPr>
        <p:grpSpPr bwMode="gray">
          <a:xfrm>
            <a:off x="-118387" y="-84708"/>
            <a:ext cx="7075771" cy="9350590"/>
            <a:chOff x="-118387" y="-84708"/>
            <a:chExt cx="7075771" cy="9350590"/>
          </a:xfrm>
        </p:grpSpPr>
        <p:grpSp>
          <p:nvGrpSpPr>
            <p:cNvPr id="15" name="Group 14"/>
            <p:cNvGrpSpPr/>
            <p:nvPr/>
          </p:nvGrpSpPr>
          <p:grpSpPr bwMode="gray">
            <a:xfrm>
              <a:off x="-118387" y="679134"/>
              <a:ext cx="72000" cy="7699656"/>
              <a:chOff x="-141537" y="679134"/>
              <a:chExt cx="108000" cy="7699656"/>
            </a:xfrm>
          </p:grpSpPr>
          <p:cxnSp>
            <p:nvCxnSpPr>
              <p:cNvPr id="29" name="Straight Connector 28"/>
              <p:cNvCxnSpPr/>
              <p:nvPr/>
            </p:nvCxnSpPr>
            <p:spPr bwMode="gray">
              <a:xfrm>
                <a:off x="-141537" y="679134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gray">
              <a:xfrm>
                <a:off x="-141537" y="898590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gray">
              <a:xfrm>
                <a:off x="-141537" y="4025838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gray">
              <a:xfrm>
                <a:off x="-141537" y="4251390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gray">
              <a:xfrm>
                <a:off x="-141537" y="4456687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gray">
              <a:xfrm>
                <a:off x="-141537" y="8378790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/>
            <p:cNvGrpSpPr/>
            <p:nvPr/>
          </p:nvGrpSpPr>
          <p:grpSpPr bwMode="gray">
            <a:xfrm>
              <a:off x="6885384" y="679134"/>
              <a:ext cx="72000" cy="7699656"/>
              <a:chOff x="-141537" y="679134"/>
              <a:chExt cx="108000" cy="7699656"/>
            </a:xfrm>
          </p:grpSpPr>
          <p:cxnSp>
            <p:nvCxnSpPr>
              <p:cNvPr id="23" name="Straight Connector 22"/>
              <p:cNvCxnSpPr/>
              <p:nvPr/>
            </p:nvCxnSpPr>
            <p:spPr bwMode="gray">
              <a:xfrm>
                <a:off x="-141537" y="679134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 bwMode="gray">
              <a:xfrm>
                <a:off x="-141537" y="898590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 bwMode="gray">
              <a:xfrm>
                <a:off x="-141537" y="4025838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gray">
              <a:xfrm>
                <a:off x="-141537" y="4251390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gray">
              <a:xfrm>
                <a:off x="-141537" y="4456687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gray">
              <a:xfrm>
                <a:off x="-141537" y="8378790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 bwMode="gray">
            <a:xfrm>
              <a:off x="867029" y="-84708"/>
              <a:ext cx="5583936" cy="72516"/>
              <a:chOff x="867029" y="-84708"/>
              <a:chExt cx="5583936" cy="72516"/>
            </a:xfrm>
          </p:grpSpPr>
          <p:cxnSp>
            <p:nvCxnSpPr>
              <p:cNvPr id="21" name="Straight Connector 20"/>
              <p:cNvCxnSpPr/>
              <p:nvPr/>
            </p:nvCxnSpPr>
            <p:spPr bwMode="gray">
              <a:xfrm>
                <a:off x="867029" y="-84708"/>
                <a:ext cx="0" cy="7251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 bwMode="gray">
              <a:xfrm>
                <a:off x="6450965" y="-84708"/>
                <a:ext cx="0" cy="7251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/>
            <p:cNvGrpSpPr/>
            <p:nvPr/>
          </p:nvGrpSpPr>
          <p:grpSpPr bwMode="gray">
            <a:xfrm>
              <a:off x="867029" y="9193366"/>
              <a:ext cx="5583936" cy="72516"/>
              <a:chOff x="867029" y="-84708"/>
              <a:chExt cx="5583936" cy="72516"/>
            </a:xfrm>
          </p:grpSpPr>
          <p:cxnSp>
            <p:nvCxnSpPr>
              <p:cNvPr id="19" name="Straight Connector 18"/>
              <p:cNvCxnSpPr/>
              <p:nvPr/>
            </p:nvCxnSpPr>
            <p:spPr bwMode="gray">
              <a:xfrm>
                <a:off x="867029" y="-84708"/>
                <a:ext cx="0" cy="7251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 bwMode="gray">
              <a:xfrm>
                <a:off x="6450965" y="-84708"/>
                <a:ext cx="0" cy="7251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9615287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gray">
          <a:xfrm rot="-120000">
            <a:off x="711348" y="773280"/>
            <a:ext cx="5828291" cy="337943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gray">
          <a:xfrm>
            <a:off x="875935" y="467544"/>
            <a:ext cx="5577000" cy="20549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gray">
          <a:xfrm>
            <a:off x="3465005" y="8372413"/>
            <a:ext cx="878396" cy="29201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/>
            </a:lvl1pPr>
          </a:lstStyle>
          <a:p>
            <a:fld id="{AA592FF2-A4BD-4E98-AC76-A10007E04C10}" type="datetimeFigureOut">
              <a:rPr lang="en-US" smtClean="0"/>
              <a:pPr/>
              <a:t>20.10.17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875936" y="885346"/>
            <a:ext cx="5577000" cy="3137062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873125" y="4448113"/>
            <a:ext cx="3470275" cy="3923741"/>
          </a:xfrm>
          <a:prstGeom prst="rect">
            <a:avLst/>
          </a:prstGeom>
        </p:spPr>
        <p:txBody>
          <a:bodyPr vert="horz" lIns="0" tIns="0" rIns="91440" bIns="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gray">
          <a:xfrm>
            <a:off x="875935" y="8371854"/>
            <a:ext cx="2589069" cy="29256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gray">
          <a:xfrm>
            <a:off x="4509120" y="8371854"/>
            <a:ext cx="1944067" cy="28803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/>
            </a:lvl1pPr>
          </a:lstStyle>
          <a:p>
            <a:r>
              <a:rPr lang="en-US" dirty="0" smtClean="0"/>
              <a:t>Chart </a:t>
            </a:r>
            <a:fld id="{4CBF50E3-ED67-46F2-ABFC-A36EE1082CF7}" type="slidenum">
              <a:rPr lang="en-US" b="1" smtClean="0"/>
              <a:pPr/>
              <a:t>‹Nr.›</a:t>
            </a:fld>
            <a:endParaRPr lang="en-US" b="1" dirty="0"/>
          </a:p>
        </p:txBody>
      </p:sp>
      <p:cxnSp>
        <p:nvCxnSpPr>
          <p:cNvPr id="11" name="Straight Connector 10"/>
          <p:cNvCxnSpPr/>
          <p:nvPr/>
        </p:nvCxnSpPr>
        <p:spPr bwMode="gray">
          <a:xfrm>
            <a:off x="4509121" y="4938581"/>
            <a:ext cx="1943816" cy="0"/>
          </a:xfrm>
          <a:prstGeom prst="line">
            <a:avLst/>
          </a:prstGeom>
          <a:ln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gray">
          <a:xfrm>
            <a:off x="4509121" y="5429049"/>
            <a:ext cx="1943816" cy="0"/>
          </a:xfrm>
          <a:prstGeom prst="line">
            <a:avLst/>
          </a:prstGeom>
          <a:ln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 bwMode="gray">
          <a:xfrm>
            <a:off x="4509121" y="5919517"/>
            <a:ext cx="1943816" cy="0"/>
          </a:xfrm>
          <a:prstGeom prst="line">
            <a:avLst/>
          </a:prstGeom>
          <a:ln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gray">
          <a:xfrm>
            <a:off x="4509121" y="6409985"/>
            <a:ext cx="1943816" cy="0"/>
          </a:xfrm>
          <a:prstGeom prst="line">
            <a:avLst/>
          </a:prstGeom>
          <a:ln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gray">
          <a:xfrm>
            <a:off x="4509121" y="6900453"/>
            <a:ext cx="1943816" cy="0"/>
          </a:xfrm>
          <a:prstGeom prst="line">
            <a:avLst/>
          </a:prstGeom>
          <a:ln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gray">
          <a:xfrm>
            <a:off x="4509121" y="7390921"/>
            <a:ext cx="1943816" cy="0"/>
          </a:xfrm>
          <a:prstGeom prst="line">
            <a:avLst/>
          </a:prstGeom>
          <a:ln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gray">
          <a:xfrm>
            <a:off x="4509121" y="7881389"/>
            <a:ext cx="1943816" cy="0"/>
          </a:xfrm>
          <a:prstGeom prst="line">
            <a:avLst/>
          </a:prstGeom>
          <a:ln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 bwMode="gray">
          <a:xfrm>
            <a:off x="4509121" y="8371854"/>
            <a:ext cx="1943816" cy="0"/>
          </a:xfrm>
          <a:prstGeom prst="line">
            <a:avLst/>
          </a:prstGeom>
          <a:ln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 bwMode="gray">
          <a:xfrm>
            <a:off x="0" y="885346"/>
            <a:ext cx="45719" cy="3146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 bwMode="gray">
          <a:xfrm>
            <a:off x="0" y="4032250"/>
            <a:ext cx="45719" cy="4356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2" name="Group 71"/>
          <p:cNvGrpSpPr/>
          <p:nvPr/>
        </p:nvGrpSpPr>
        <p:grpSpPr>
          <a:xfrm>
            <a:off x="-118387" y="-84708"/>
            <a:ext cx="7075771" cy="9350590"/>
            <a:chOff x="-118387" y="-84708"/>
            <a:chExt cx="7075771" cy="9350590"/>
          </a:xfrm>
        </p:grpSpPr>
        <p:grpSp>
          <p:nvGrpSpPr>
            <p:cNvPr id="57" name="Group 56"/>
            <p:cNvGrpSpPr/>
            <p:nvPr/>
          </p:nvGrpSpPr>
          <p:grpSpPr>
            <a:xfrm>
              <a:off x="-118387" y="679134"/>
              <a:ext cx="72000" cy="7699656"/>
              <a:chOff x="-141537" y="679134"/>
              <a:chExt cx="108000" cy="7699656"/>
            </a:xfrm>
          </p:grpSpPr>
          <p:cxnSp>
            <p:nvCxnSpPr>
              <p:cNvPr id="50" name="Straight Connector 49"/>
              <p:cNvCxnSpPr/>
              <p:nvPr/>
            </p:nvCxnSpPr>
            <p:spPr bwMode="gray">
              <a:xfrm>
                <a:off x="-141537" y="679134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gray">
              <a:xfrm>
                <a:off x="-141537" y="898590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gray">
              <a:xfrm>
                <a:off x="-141537" y="4025838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gray">
              <a:xfrm>
                <a:off x="-141537" y="4251390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gray">
              <a:xfrm>
                <a:off x="-141537" y="4456687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 bwMode="gray">
              <a:xfrm>
                <a:off x="-141537" y="8378790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oup 57"/>
            <p:cNvGrpSpPr/>
            <p:nvPr/>
          </p:nvGrpSpPr>
          <p:grpSpPr>
            <a:xfrm>
              <a:off x="6885384" y="679134"/>
              <a:ext cx="72000" cy="7699656"/>
              <a:chOff x="-141537" y="679134"/>
              <a:chExt cx="108000" cy="7699656"/>
            </a:xfrm>
          </p:grpSpPr>
          <p:cxnSp>
            <p:nvCxnSpPr>
              <p:cNvPr id="59" name="Straight Connector 58"/>
              <p:cNvCxnSpPr/>
              <p:nvPr/>
            </p:nvCxnSpPr>
            <p:spPr bwMode="gray">
              <a:xfrm>
                <a:off x="-141537" y="679134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 bwMode="gray">
              <a:xfrm>
                <a:off x="-141537" y="898590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 bwMode="gray">
              <a:xfrm>
                <a:off x="-141537" y="4025838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 bwMode="gray">
              <a:xfrm>
                <a:off x="-141537" y="4251390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 bwMode="gray">
              <a:xfrm>
                <a:off x="-141537" y="4456687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 bwMode="gray">
              <a:xfrm>
                <a:off x="-141537" y="8378790"/>
                <a:ext cx="108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Group 67"/>
            <p:cNvGrpSpPr/>
            <p:nvPr/>
          </p:nvGrpSpPr>
          <p:grpSpPr>
            <a:xfrm>
              <a:off x="867029" y="-84708"/>
              <a:ext cx="5583936" cy="72516"/>
              <a:chOff x="867029" y="-84708"/>
              <a:chExt cx="5583936" cy="72516"/>
            </a:xfrm>
          </p:grpSpPr>
          <p:cxnSp>
            <p:nvCxnSpPr>
              <p:cNvPr id="66" name="Straight Connector 65"/>
              <p:cNvCxnSpPr/>
              <p:nvPr/>
            </p:nvCxnSpPr>
            <p:spPr bwMode="gray">
              <a:xfrm>
                <a:off x="867029" y="-84708"/>
                <a:ext cx="0" cy="7251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 bwMode="gray">
              <a:xfrm>
                <a:off x="6450965" y="-84708"/>
                <a:ext cx="0" cy="7251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Group 68"/>
            <p:cNvGrpSpPr/>
            <p:nvPr/>
          </p:nvGrpSpPr>
          <p:grpSpPr>
            <a:xfrm>
              <a:off x="867029" y="9193366"/>
              <a:ext cx="5583936" cy="72516"/>
              <a:chOff x="867029" y="-84708"/>
              <a:chExt cx="5583936" cy="72516"/>
            </a:xfrm>
          </p:grpSpPr>
          <p:cxnSp>
            <p:nvCxnSpPr>
              <p:cNvPr id="70" name="Straight Connector 69"/>
              <p:cNvCxnSpPr/>
              <p:nvPr/>
            </p:nvCxnSpPr>
            <p:spPr bwMode="gray">
              <a:xfrm>
                <a:off x="867029" y="-84708"/>
                <a:ext cx="0" cy="7251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 bwMode="gray">
              <a:xfrm>
                <a:off x="6450965" y="-84708"/>
                <a:ext cx="0" cy="7251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925471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indent="0" algn="l" defTabSz="914400" rtl="0" eaLnBrk="1" latinLnBrk="0" hangingPunct="1">
      <a:spcBef>
        <a:spcPts val="200"/>
      </a:spcBef>
      <a:spcAft>
        <a:spcPts val="200"/>
      </a:spcAft>
      <a:defRPr sz="1050" kern="1200">
        <a:solidFill>
          <a:schemeClr val="tx1"/>
        </a:solidFill>
        <a:latin typeface="+mn-lt"/>
        <a:ea typeface="+mn-ea"/>
        <a:cs typeface="+mn-cs"/>
      </a:defRPr>
    </a:lvl1pPr>
    <a:lvl2pPr marL="171450" indent="-171450" algn="l" defTabSz="914400" rtl="0" eaLnBrk="1" latinLnBrk="0" hangingPunct="1">
      <a:spcBef>
        <a:spcPts val="200"/>
      </a:spcBef>
      <a:spcAft>
        <a:spcPts val="200"/>
      </a:spcAft>
      <a:buClr>
        <a:schemeClr val="accent1"/>
      </a:buClr>
      <a:buSzPct val="80000"/>
      <a:buFont typeface="Arial" panose="020B0604020202020204" pitchFamily="34" charset="0"/>
      <a:buChar char="■"/>
      <a:defRPr sz="1050" kern="1200">
        <a:solidFill>
          <a:schemeClr val="tx1"/>
        </a:solidFill>
        <a:latin typeface="+mn-lt"/>
        <a:ea typeface="+mn-ea"/>
        <a:cs typeface="+mn-cs"/>
      </a:defRPr>
    </a:lvl2pPr>
    <a:lvl3pPr marL="360363" indent="-179388" algn="l" defTabSz="914400" rtl="0" eaLnBrk="1" latinLnBrk="0" hangingPunct="1">
      <a:spcBef>
        <a:spcPts val="200"/>
      </a:spcBef>
      <a:spcAft>
        <a:spcPts val="200"/>
      </a:spcAft>
      <a:buClr>
        <a:schemeClr val="accent1"/>
      </a:buClr>
      <a:buSzPct val="80000"/>
      <a:buFont typeface="Arial" panose="020B0604020202020204" pitchFamily="34" charset="0"/>
      <a:buChar char="□"/>
      <a:defRPr sz="1050" kern="1200">
        <a:solidFill>
          <a:schemeClr val="tx1"/>
        </a:solidFill>
        <a:latin typeface="+mn-lt"/>
        <a:ea typeface="+mn-ea"/>
        <a:cs typeface="+mn-cs"/>
      </a:defRPr>
    </a:lvl3pPr>
    <a:lvl4pPr marL="541338" indent="-180975" algn="l" defTabSz="914400" rtl="0" eaLnBrk="1" latinLnBrk="0" hangingPunct="1">
      <a:spcBef>
        <a:spcPts val="200"/>
      </a:spcBef>
      <a:spcAft>
        <a:spcPts val="200"/>
      </a:spcAft>
      <a:buClr>
        <a:schemeClr val="accent1"/>
      </a:buClr>
      <a:buSzPct val="80000"/>
      <a:buFont typeface="Arial" panose="020B0604020202020204" pitchFamily="34" charset="0"/>
      <a:buChar char="–"/>
      <a:defRPr sz="1050" kern="1200">
        <a:solidFill>
          <a:schemeClr val="tx1"/>
        </a:solidFill>
        <a:latin typeface="+mn-lt"/>
        <a:ea typeface="+mn-ea"/>
        <a:cs typeface="+mn-cs"/>
      </a:defRPr>
    </a:lvl4pPr>
    <a:lvl5pPr marL="266700" indent="-266700" algn="l" defTabSz="914400" rtl="0" eaLnBrk="1" latinLnBrk="0" hangingPunct="1">
      <a:spcBef>
        <a:spcPts val="200"/>
      </a:spcBef>
      <a:spcAft>
        <a:spcPts val="200"/>
      </a:spcAft>
      <a:buClr>
        <a:schemeClr val="accent1"/>
      </a:buClr>
      <a:buSzPct val="80000"/>
      <a:buFont typeface="+mj-lt"/>
      <a:buAutoNum type="arabicPeriod"/>
      <a:defRPr sz="1050" kern="1200">
        <a:solidFill>
          <a:schemeClr val="tx1"/>
        </a:solidFill>
        <a:latin typeface="+mn-lt"/>
        <a:ea typeface="+mn-ea"/>
        <a:cs typeface="+mn-cs"/>
      </a:defRPr>
    </a:lvl5pPr>
    <a:lvl6pPr marL="449263" indent="-185738" algn="l" defTabSz="914400" rtl="0" eaLnBrk="1" latinLnBrk="0" hangingPunct="1">
      <a:spcBef>
        <a:spcPts val="200"/>
      </a:spcBef>
      <a:spcAft>
        <a:spcPts val="200"/>
      </a:spcAft>
      <a:buClr>
        <a:schemeClr val="accent1"/>
      </a:buClr>
      <a:buSzPct val="80000"/>
      <a:buFont typeface="+mj-lt"/>
      <a:buAutoNum type="alphaLcParenR"/>
      <a:defRPr sz="1050" kern="1200">
        <a:solidFill>
          <a:schemeClr val="tx1"/>
        </a:solidFill>
        <a:latin typeface="+mn-lt"/>
        <a:ea typeface="+mn-ea"/>
        <a:cs typeface="+mn-cs"/>
      </a:defRPr>
    </a:lvl6pPr>
    <a:lvl7pPr marL="0" indent="0" algn="l" defTabSz="914400" rtl="0" eaLnBrk="1" latinLnBrk="0" hangingPunct="1">
      <a:spcBef>
        <a:spcPts val="200"/>
      </a:spcBef>
      <a:spcAft>
        <a:spcPts val="200"/>
      </a:spcAft>
      <a:buClr>
        <a:schemeClr val="accent1"/>
      </a:buClr>
      <a:buSzPct val="80000"/>
      <a:buFont typeface="Arial" panose="020B0604020202020204" pitchFamily="34" charset="0"/>
      <a:buNone/>
      <a:defRPr sz="1400" kern="1200" cap="all" baseline="0">
        <a:solidFill>
          <a:schemeClr val="accent1"/>
        </a:solidFill>
        <a:latin typeface="+mn-lt"/>
        <a:ea typeface="+mn-ea"/>
        <a:cs typeface="+mn-cs"/>
      </a:defRPr>
    </a:lvl7pPr>
    <a:lvl8pPr marL="0" indent="0" algn="l" defTabSz="914400" rtl="0" eaLnBrk="1" latinLnBrk="0" hangingPunct="1">
      <a:spcBef>
        <a:spcPts val="200"/>
      </a:spcBef>
      <a:spcAft>
        <a:spcPts val="200"/>
      </a:spcAft>
      <a:defRPr sz="1400" b="0" kern="1200" cap="all" baseline="0">
        <a:solidFill>
          <a:schemeClr val="accent1"/>
        </a:solidFill>
        <a:latin typeface="+mn-lt"/>
        <a:ea typeface="+mn-ea"/>
        <a:cs typeface="+mn-cs"/>
      </a:defRPr>
    </a:lvl8pPr>
    <a:lvl9pPr marL="0" indent="0" algn="l" defTabSz="914400" rtl="0" eaLnBrk="1" latinLnBrk="0" hangingPunct="1">
      <a:spcBef>
        <a:spcPts val="200"/>
      </a:spcBef>
      <a:spcAft>
        <a:spcPts val="200"/>
      </a:spcAft>
      <a:defRPr sz="1400" b="0" kern="1200" cap="all" baseline="0">
        <a:solidFill>
          <a:schemeClr val="accent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Image Placeholder 7"/>
          <p:cNvSpPr>
            <a:spLocks noGrp="1" noRot="1" noChangeAspect="1"/>
          </p:cNvSpPr>
          <p:nvPr>
            <p:ph type="sldImg"/>
          </p:nvPr>
        </p:nvSpPr>
        <p:spPr bwMode="gray">
          <a:xfrm>
            <a:off x="876300" y="885825"/>
            <a:ext cx="5576888" cy="3136900"/>
          </a:xfrm>
        </p:spPr>
      </p:sp>
      <p:sp>
        <p:nvSpPr>
          <p:cNvPr id="9" name="Notes Placeholder 8"/>
          <p:cNvSpPr>
            <a:spLocks noGrp="1"/>
          </p:cNvSpPr>
          <p:nvPr>
            <p:ph type="body" idx="1"/>
          </p:nvPr>
        </p:nvSpPr>
        <p:spPr bwMode="gray"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Chart </a:t>
            </a:r>
            <a:fld id="{4CBF50E3-ED67-46F2-ABFC-A36EE1082CF7}" type="slidenum">
              <a:rPr lang="en-US" b="1" smtClean="0"/>
              <a:pPr/>
              <a:t>1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77263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76300" y="885825"/>
            <a:ext cx="5576888" cy="31369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4CBF50E3-ED67-46F2-ABFC-A36EE1082CF7}" type="slidenum">
              <a:rPr lang="en-US" b="1" smtClean="0"/>
              <a:pPr/>
              <a:t>3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0178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76300" y="885825"/>
            <a:ext cx="5576888" cy="31369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4CBF50E3-ED67-46F2-ABFC-A36EE1082CF7}" type="slidenum">
              <a:rPr lang="en-US" b="1" smtClean="0"/>
              <a:pPr/>
              <a:t>4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0178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76300" y="885825"/>
            <a:ext cx="5576888" cy="31369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4CBF50E3-ED67-46F2-ABFC-A36EE1082CF7}" type="slidenum">
              <a:rPr lang="en-US" b="1" smtClean="0"/>
              <a:pPr/>
              <a:t>5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0178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76300" y="885825"/>
            <a:ext cx="5576888" cy="31369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4CBF50E3-ED67-46F2-ABFC-A36EE1082CF7}" type="slidenum">
              <a:rPr lang="en-US" b="1" smtClean="0"/>
              <a:pPr/>
              <a:t>6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0178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76300" y="885825"/>
            <a:ext cx="5576888" cy="31369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4CBF50E3-ED67-46F2-ABFC-A36EE1082CF7}" type="slidenum">
              <a:rPr lang="en-US" b="1" smtClean="0"/>
              <a:pPr/>
              <a:t>7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0178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76300" y="885825"/>
            <a:ext cx="5576888" cy="31369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4CBF50E3-ED67-46F2-ABFC-A36EE1082CF7}" type="slidenum">
              <a:rPr lang="en-US" b="1" smtClean="0"/>
              <a:pPr/>
              <a:t>8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0178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 bwMode="gray">
          <a:xfrm>
            <a:off x="876300" y="885825"/>
            <a:ext cx="5576888" cy="3136900"/>
          </a:xfrm>
        </p:spPr>
      </p:sp>
      <p:sp>
        <p:nvSpPr>
          <p:cNvPr id="8" name="Notes Placeholder 7"/>
          <p:cNvSpPr>
            <a:spLocks noGrp="1"/>
          </p:cNvSpPr>
          <p:nvPr>
            <p:ph type="body" idx="1"/>
          </p:nvPr>
        </p:nvSpPr>
        <p:spPr bwMode="gray"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4CBF50E3-ED67-46F2-ABFC-A36EE1082CF7}" type="slidenum">
              <a:rPr lang="en-US" b="1" smtClean="0"/>
              <a:pPr/>
              <a:t>9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536542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76300" y="885825"/>
            <a:ext cx="5576888" cy="31369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4CBF50E3-ED67-46F2-ABFC-A36EE1082CF7}" type="slidenum">
              <a:rPr lang="en-US" b="1" smtClean="0"/>
              <a:pPr/>
              <a:t>10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01782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 bwMode="gray">
          <a:xfrm>
            <a:off x="876300" y="885825"/>
            <a:ext cx="5576888" cy="3136900"/>
          </a:xfrm>
        </p:spPr>
      </p:sp>
      <p:sp>
        <p:nvSpPr>
          <p:cNvPr id="8" name="Notes Placeholder 7"/>
          <p:cNvSpPr>
            <a:spLocks noGrp="1"/>
          </p:cNvSpPr>
          <p:nvPr>
            <p:ph type="body" idx="1"/>
          </p:nvPr>
        </p:nvSpPr>
        <p:spPr bwMode="gray"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4CBF50E3-ED67-46F2-ABFC-A36EE1082CF7}" type="slidenum">
              <a:rPr lang="en-US" b="1" smtClean="0"/>
              <a:pPr/>
              <a:t>11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53654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 bwMode="gray">
          <a:xfrm>
            <a:off x="7128284" y="203047"/>
            <a:ext cx="2015716" cy="1180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de-DE" sz="1200" b="1" dirty="0" err="1" smtClean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gray">
          <a:xfrm>
            <a:off x="107505" y="1"/>
            <a:ext cx="7380820" cy="11675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1"/>
          <p:cNvGrpSpPr>
            <a:grpSpLocks noChangeAspect="1"/>
          </p:cNvGrpSpPr>
          <p:nvPr userDrawn="1"/>
        </p:nvGrpSpPr>
        <p:grpSpPr bwMode="gray">
          <a:xfrm>
            <a:off x="7632340" y="203047"/>
            <a:ext cx="1368153" cy="781408"/>
            <a:chOff x="2109" y="940"/>
            <a:chExt cx="991" cy="566"/>
          </a:xfrm>
        </p:grpSpPr>
        <p:sp>
          <p:nvSpPr>
            <p:cNvPr id="12" name="AutoShape 10"/>
            <p:cNvSpPr>
              <a:spLocks noChangeAspect="1" noChangeArrowheads="1" noTextEdit="1"/>
            </p:cNvSpPr>
            <p:nvPr/>
          </p:nvSpPr>
          <p:spPr bwMode="gray">
            <a:xfrm>
              <a:off x="2109" y="940"/>
              <a:ext cx="99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3" name="Picture 12"/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235"/>
            <a:stretch/>
          </p:blipFill>
          <p:spPr bwMode="gray">
            <a:xfrm>
              <a:off x="2109" y="940"/>
              <a:ext cx="991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Rectangle 20"/>
          <p:cNvSpPr/>
          <p:nvPr userDrawn="1"/>
        </p:nvSpPr>
        <p:spPr bwMode="gray">
          <a:xfrm>
            <a:off x="179389" y="2932113"/>
            <a:ext cx="8601073" cy="20526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358775" y="1058862"/>
            <a:ext cx="8605838" cy="3744913"/>
          </a:xfrm>
          <a:noFill/>
          <a:ln>
            <a:noFill/>
          </a:ln>
        </p:spPr>
        <p:txBody>
          <a:bodyPr anchor="ctr"/>
          <a:lstStyle>
            <a:lvl1pPr algn="ctr">
              <a:defRPr i="1"/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icon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en-US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9" y="2926794"/>
            <a:ext cx="8601073" cy="2057956"/>
          </a:xfrm>
          <a:solidFill>
            <a:schemeClr val="accent1">
              <a:alpha val="70000"/>
            </a:schemeClr>
          </a:solidFill>
        </p:spPr>
        <p:txBody>
          <a:bodyPr vert="horz" lIns="108000" tIns="252000" rIns="0" bIns="0" rtlCol="0" anchor="t" anchorCtr="0">
            <a:noAutofit/>
          </a:bodyPr>
          <a:lstStyle>
            <a:lvl1pPr>
              <a:defRPr lang="de-DE" sz="20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</a:pPr>
            <a:r>
              <a:rPr lang="de-DE" dirty="0" smtClean="0"/>
              <a:t>   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58773" y="2926794"/>
            <a:ext cx="8421689" cy="1871662"/>
          </a:xfrm>
          <a:noFill/>
        </p:spPr>
        <p:txBody>
          <a:bodyPr lIns="108000" tIns="252000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Presentationtitle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up to maximum 2 lines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887786" y="3958431"/>
            <a:ext cx="4892676" cy="840025"/>
          </a:xfrm>
        </p:spPr>
        <p:txBody>
          <a:bodyPr rIns="108000"/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Speaker</a:t>
            </a:r>
            <a:br>
              <a:rPr lang="en-US" dirty="0" smtClean="0"/>
            </a:br>
            <a:r>
              <a:rPr lang="en-US" dirty="0" smtClean="0"/>
              <a:t>Job Description</a:t>
            </a:r>
            <a:br>
              <a:rPr lang="en-US" dirty="0" smtClean="0"/>
            </a:br>
            <a:r>
              <a:rPr lang="en-US" dirty="0" smtClean="0"/>
              <a:t>Institute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92829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_ Small Text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 bwMode="gray">
          <a:xfrm>
            <a:off x="7128284" y="203047"/>
            <a:ext cx="2015716" cy="1180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de-DE" sz="1200" b="1" dirty="0" err="1" smtClean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gray">
          <a:xfrm>
            <a:off x="107505" y="1"/>
            <a:ext cx="7380820" cy="1131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11"/>
          <p:cNvGrpSpPr>
            <a:grpSpLocks noChangeAspect="1"/>
          </p:cNvGrpSpPr>
          <p:nvPr userDrawn="1"/>
        </p:nvGrpSpPr>
        <p:grpSpPr bwMode="gray">
          <a:xfrm>
            <a:off x="7632340" y="203047"/>
            <a:ext cx="1368153" cy="781408"/>
            <a:chOff x="2109" y="940"/>
            <a:chExt cx="991" cy="566"/>
          </a:xfrm>
        </p:grpSpPr>
        <p:sp>
          <p:nvSpPr>
            <p:cNvPr id="11" name="AutoShape 10"/>
            <p:cNvSpPr>
              <a:spLocks noChangeAspect="1" noChangeArrowheads="1" noTextEdit="1"/>
            </p:cNvSpPr>
            <p:nvPr/>
          </p:nvSpPr>
          <p:spPr bwMode="gray">
            <a:xfrm>
              <a:off x="2109" y="940"/>
              <a:ext cx="99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2" name="Picture 12"/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235"/>
            <a:stretch/>
          </p:blipFill>
          <p:spPr bwMode="gray">
            <a:xfrm>
              <a:off x="2109" y="940"/>
              <a:ext cx="991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Rectangle 20"/>
          <p:cNvSpPr/>
          <p:nvPr userDrawn="1"/>
        </p:nvSpPr>
        <p:spPr bwMode="gray">
          <a:xfrm>
            <a:off x="179389" y="3604262"/>
            <a:ext cx="8601075" cy="13804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358775" y="1058863"/>
            <a:ext cx="8605838" cy="3740150"/>
          </a:xfrm>
          <a:noFill/>
          <a:ln>
            <a:noFill/>
          </a:ln>
        </p:spPr>
        <p:txBody>
          <a:bodyPr anchor="ctr"/>
          <a:lstStyle>
            <a:lvl1pPr algn="ctr">
              <a:defRPr i="1"/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icon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en-US" dirty="0"/>
          </a:p>
        </p:txBody>
      </p:sp>
      <p:sp>
        <p:nvSpPr>
          <p:cNvPr id="15" name="Textplatzhalt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9" y="3604260"/>
            <a:ext cx="8601073" cy="1380489"/>
          </a:xfrm>
          <a:solidFill>
            <a:schemeClr val="accent1">
              <a:alpha val="70000"/>
            </a:schemeClr>
          </a:solidFill>
        </p:spPr>
        <p:txBody>
          <a:bodyPr vert="horz" lIns="108000" tIns="252000" rIns="0" bIns="0" rtlCol="0" anchor="t" anchorCtr="0">
            <a:noAutofit/>
          </a:bodyPr>
          <a:lstStyle>
            <a:lvl1pPr>
              <a:defRPr lang="de-DE" sz="20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</a:pPr>
            <a:r>
              <a:rPr lang="de-DE" dirty="0" smtClean="0"/>
              <a:t>   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58775" y="3604261"/>
            <a:ext cx="8421689" cy="1199516"/>
          </a:xfrm>
          <a:noFill/>
        </p:spPr>
        <p:txBody>
          <a:bodyPr lIns="108000" tIns="252000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Presentationtitle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up to maximum</a:t>
            </a:r>
            <a:br>
              <a:rPr lang="en-US" dirty="0" smtClean="0"/>
            </a:br>
            <a:r>
              <a:rPr lang="en-US" dirty="0" smtClean="0"/>
              <a:t>2 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30064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 userDrawn="1"/>
        </p:nvSpPr>
        <p:spPr bwMode="gray">
          <a:xfrm>
            <a:off x="7128284" y="203047"/>
            <a:ext cx="2015716" cy="1180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de-DE" sz="1200" b="1" dirty="0" err="1" smtClean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gray">
          <a:xfrm>
            <a:off x="107505" y="1"/>
            <a:ext cx="7380820" cy="1131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1"/>
          <p:cNvGrpSpPr>
            <a:grpSpLocks noChangeAspect="1"/>
          </p:cNvGrpSpPr>
          <p:nvPr userDrawn="1"/>
        </p:nvGrpSpPr>
        <p:grpSpPr bwMode="gray">
          <a:xfrm>
            <a:off x="7632340" y="203047"/>
            <a:ext cx="1368153" cy="781408"/>
            <a:chOff x="2109" y="940"/>
            <a:chExt cx="991" cy="566"/>
          </a:xfrm>
        </p:grpSpPr>
        <p:sp>
          <p:nvSpPr>
            <p:cNvPr id="12" name="AutoShape 10"/>
            <p:cNvSpPr>
              <a:spLocks noChangeAspect="1" noChangeArrowheads="1" noTextEdit="1"/>
            </p:cNvSpPr>
            <p:nvPr/>
          </p:nvSpPr>
          <p:spPr bwMode="gray">
            <a:xfrm>
              <a:off x="2109" y="940"/>
              <a:ext cx="99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3" name="Picture 12"/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235"/>
            <a:stretch/>
          </p:blipFill>
          <p:spPr bwMode="gray">
            <a:xfrm>
              <a:off x="2109" y="940"/>
              <a:ext cx="991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Rectangle 20"/>
          <p:cNvSpPr/>
          <p:nvPr userDrawn="1"/>
        </p:nvSpPr>
        <p:spPr bwMode="gray">
          <a:xfrm>
            <a:off x="179388" y="2932113"/>
            <a:ext cx="8601075" cy="20526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358775" y="1058862"/>
            <a:ext cx="8605838" cy="3744913"/>
          </a:xfrm>
          <a:noFill/>
          <a:ln>
            <a:noFill/>
          </a:ln>
        </p:spPr>
        <p:txBody>
          <a:bodyPr anchor="ctr"/>
          <a:lstStyle>
            <a:lvl1pPr algn="ctr">
              <a:defRPr i="1"/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icon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en-US" dirty="0"/>
          </a:p>
        </p:txBody>
      </p:sp>
      <p:sp>
        <p:nvSpPr>
          <p:cNvPr id="16" name="Textplatzhalt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9" y="2926794"/>
            <a:ext cx="8601073" cy="2057956"/>
          </a:xfrm>
          <a:solidFill>
            <a:schemeClr val="accent2">
              <a:alpha val="70000"/>
            </a:schemeClr>
          </a:solidFill>
        </p:spPr>
        <p:txBody>
          <a:bodyPr vert="horz" lIns="108000" tIns="252000" rIns="0" bIns="0" rtlCol="0" anchor="t" anchorCtr="0">
            <a:noAutofit/>
          </a:bodyPr>
          <a:lstStyle>
            <a:lvl1pPr>
              <a:defRPr lang="de-DE" sz="20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</a:pPr>
            <a:r>
              <a:rPr lang="de-DE" dirty="0" smtClean="0"/>
              <a:t>   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58775" y="2932114"/>
            <a:ext cx="8421689" cy="1871662"/>
          </a:xfrm>
          <a:noFill/>
        </p:spPr>
        <p:txBody>
          <a:bodyPr lIns="108000" tIns="252000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Presentationtitle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up to maximum 2 lines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887786" y="3958431"/>
            <a:ext cx="4892676" cy="840025"/>
          </a:xfrm>
        </p:spPr>
        <p:txBody>
          <a:bodyPr rIns="108000"/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Speaker</a:t>
            </a:r>
            <a:br>
              <a:rPr lang="en-US" dirty="0" smtClean="0"/>
            </a:br>
            <a:r>
              <a:rPr lang="en-US" dirty="0" smtClean="0"/>
              <a:t>Job Description</a:t>
            </a:r>
            <a:br>
              <a:rPr lang="en-US" dirty="0" smtClean="0"/>
            </a:br>
            <a:r>
              <a:rPr lang="en-US" dirty="0" smtClean="0"/>
              <a:t>Institute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6874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range _ Small Text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 bwMode="gray">
          <a:xfrm>
            <a:off x="7128284" y="203047"/>
            <a:ext cx="2015716" cy="1180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de-DE" sz="1200" b="1" dirty="0" err="1" smtClean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gray">
          <a:xfrm>
            <a:off x="107505" y="1"/>
            <a:ext cx="7380820" cy="11675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11"/>
          <p:cNvGrpSpPr>
            <a:grpSpLocks noChangeAspect="1"/>
          </p:cNvGrpSpPr>
          <p:nvPr userDrawn="1"/>
        </p:nvGrpSpPr>
        <p:grpSpPr bwMode="gray">
          <a:xfrm>
            <a:off x="7632340" y="203047"/>
            <a:ext cx="1368153" cy="781408"/>
            <a:chOff x="2109" y="940"/>
            <a:chExt cx="991" cy="566"/>
          </a:xfrm>
        </p:grpSpPr>
        <p:sp>
          <p:nvSpPr>
            <p:cNvPr id="11" name="AutoShape 10"/>
            <p:cNvSpPr>
              <a:spLocks noChangeAspect="1" noChangeArrowheads="1" noTextEdit="1"/>
            </p:cNvSpPr>
            <p:nvPr/>
          </p:nvSpPr>
          <p:spPr bwMode="gray">
            <a:xfrm>
              <a:off x="2109" y="940"/>
              <a:ext cx="99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2" name="Picture 12"/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235"/>
            <a:stretch/>
          </p:blipFill>
          <p:spPr bwMode="gray">
            <a:xfrm>
              <a:off x="2109" y="940"/>
              <a:ext cx="991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Rectangle 20"/>
          <p:cNvSpPr/>
          <p:nvPr userDrawn="1"/>
        </p:nvSpPr>
        <p:spPr bwMode="gray">
          <a:xfrm>
            <a:off x="179388" y="3604262"/>
            <a:ext cx="8601075" cy="1380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358775" y="1058863"/>
            <a:ext cx="8605838" cy="3744914"/>
          </a:xfrm>
          <a:noFill/>
          <a:ln>
            <a:noFill/>
          </a:ln>
        </p:spPr>
        <p:txBody>
          <a:bodyPr anchor="ctr"/>
          <a:lstStyle>
            <a:lvl1pPr algn="ctr">
              <a:defRPr i="1"/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icon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en-US" dirty="0"/>
          </a:p>
        </p:txBody>
      </p:sp>
      <p:sp>
        <p:nvSpPr>
          <p:cNvPr id="15" name="Textplatzhalt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9" y="3604260"/>
            <a:ext cx="8601073" cy="1380489"/>
          </a:xfrm>
          <a:solidFill>
            <a:schemeClr val="accent2">
              <a:alpha val="70000"/>
            </a:schemeClr>
          </a:solidFill>
        </p:spPr>
        <p:txBody>
          <a:bodyPr vert="horz" lIns="108000" tIns="252000" rIns="0" bIns="0" rtlCol="0" anchor="t" anchorCtr="0">
            <a:noAutofit/>
          </a:bodyPr>
          <a:lstStyle>
            <a:lvl1pPr>
              <a:defRPr lang="de-DE" sz="20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</a:pPr>
            <a:r>
              <a:rPr lang="de-DE" dirty="0" smtClean="0"/>
              <a:t>   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58775" y="3604261"/>
            <a:ext cx="8421689" cy="1199516"/>
          </a:xfrm>
          <a:noFill/>
        </p:spPr>
        <p:txBody>
          <a:bodyPr lIns="108000" tIns="252000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Presentationtitle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up to maximum</a:t>
            </a:r>
            <a:br>
              <a:rPr lang="en-US" dirty="0" smtClean="0"/>
            </a:br>
            <a:r>
              <a:rPr lang="en-US" dirty="0" smtClean="0"/>
              <a:t>2 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45730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58775" y="1239838"/>
            <a:ext cx="6877050" cy="3563938"/>
          </a:xfrm>
          <a:noFill/>
        </p:spPr>
        <p:txBody>
          <a:bodyPr lIns="0" tIns="0" rIns="0" bIns="0"/>
          <a:lstStyle>
            <a:lvl1pPr marL="358775" indent="-358775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+mj-lt"/>
              <a:buAutoNum type="arabicPeriod"/>
              <a:defRPr sz="1400">
                <a:solidFill>
                  <a:schemeClr val="tx1"/>
                </a:solidFill>
              </a:defRPr>
            </a:lvl1pPr>
            <a:lvl2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</a:defRPr>
            </a:lvl2pPr>
            <a:lvl3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</a:defRPr>
            </a:lvl3pPr>
            <a:lvl4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</a:defRPr>
            </a:lvl4pPr>
            <a:lvl5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</a:defRPr>
            </a:lvl5pPr>
            <a:lvl6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</a:defRPr>
            </a:lvl6pPr>
            <a:lvl7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</a:defRPr>
            </a:lvl7pPr>
            <a:lvl8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 cap="none" baseline="0">
                <a:solidFill>
                  <a:schemeClr val="tx1"/>
                </a:solidFill>
              </a:defRPr>
            </a:lvl8pPr>
            <a:lvl9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6948856"/>
      </p:ext>
    </p:extLst>
  </p:cSld>
  <p:clrMapOvr>
    <a:masterClrMapping/>
  </p:clrMapOvr>
  <p:transition xmlns:p14="http://schemas.microsoft.com/office/powerpoint/2010/main" spd="slow">
    <p:wipe dir="u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 bwMode="gray"/>
        <p:txBody>
          <a:bodyPr/>
          <a:lstStyle>
            <a:lvl5pPr>
              <a:buAutoNum type="arabicPeriod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Read-Only          Scale-Out through Master Replication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91D913BA-B0D8-4B51-9328-DFAA0B370309}" type="slidenum">
              <a:rPr lang="en-US" b="1" smtClean="0"/>
              <a:pPr/>
              <a:t>‹Nr.›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4627540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ullet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 bwMode="gray"/>
        <p:txBody>
          <a:bodyPr/>
          <a:lstStyle>
            <a:lvl1pPr marL="180000" indent="-180000">
              <a:buClr>
                <a:schemeClr val="accent1"/>
              </a:buClr>
              <a:buFont typeface="Arial" panose="020B0604020202020204" pitchFamily="34" charset="0"/>
              <a:buChar char="■"/>
              <a:defRPr baseline="0"/>
            </a:lvl1pPr>
            <a:lvl2pPr marL="360000" indent="-180975">
              <a:buFont typeface="Arial" panose="020B0604020202020204" pitchFamily="34" charset="0"/>
              <a:buChar char="□"/>
              <a:defRPr/>
            </a:lvl2pPr>
            <a:lvl3pPr marL="540000" indent="-180000">
              <a:buFont typeface="Arial" panose="020B0604020202020204" pitchFamily="34" charset="0"/>
              <a:buChar char="–"/>
              <a:defRPr/>
            </a:lvl3pPr>
            <a:lvl4pPr marL="270000" indent="-270000">
              <a:buFont typeface="+mj-lt"/>
              <a:buAutoNum type="arabicPeriod"/>
              <a:defRPr/>
            </a:lvl4pPr>
            <a:lvl5pPr marL="540000" indent="-270000">
              <a:buFont typeface="+mj-lt"/>
              <a:buAutoNum type="alphaLcParenR"/>
              <a:defRPr/>
            </a:lvl5pPr>
            <a:lvl6pPr marL="0" indent="0">
              <a:spcBef>
                <a:spcPts val="400"/>
              </a:spcBef>
              <a:spcAft>
                <a:spcPts val="400"/>
              </a:spcAft>
              <a:buNone/>
              <a:defRPr sz="1600" cap="all" baseline="0">
                <a:solidFill>
                  <a:schemeClr val="accent1"/>
                </a:solidFill>
              </a:defRPr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Read-Only          Scale-Out through Master Replication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91D913BA-B0D8-4B51-9328-DFAA0B370309}" type="slidenum">
              <a:rPr lang="en-US" b="1" smtClean="0"/>
              <a:pPr/>
              <a:t>‹Nr.›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8107534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 bwMode="gray">
          <a:xfrm>
            <a:off x="358775" y="1239837"/>
            <a:ext cx="3349625" cy="3563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 bwMode="gray">
          <a:xfrm>
            <a:off x="3886201" y="1239837"/>
            <a:ext cx="3349625" cy="3563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Read-Only          Scale-Out through Master Replication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dirty="0" smtClean="0"/>
              <a:t>Chart </a:t>
            </a:r>
            <a:fld id="{91D913BA-B0D8-4B51-9328-DFAA0B370309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18523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 bwMode="gray">
          <a:xfrm>
            <a:off x="358776" y="1239837"/>
            <a:ext cx="1584325" cy="3563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 bwMode="gray">
          <a:xfrm>
            <a:off x="2124076" y="1239837"/>
            <a:ext cx="1585913" cy="3563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/>
          </p:nvPr>
        </p:nvSpPr>
        <p:spPr bwMode="gray">
          <a:xfrm>
            <a:off x="3886985" y="1239837"/>
            <a:ext cx="1585913" cy="3563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6"/>
          </p:nvPr>
        </p:nvSpPr>
        <p:spPr bwMode="gray">
          <a:xfrm>
            <a:off x="5649913" y="1239837"/>
            <a:ext cx="1585913" cy="3563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smtClean="0"/>
              <a:t>Read-Only          Scale-Out through Master Replication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91D913BA-B0D8-4B51-9328-DFAA0B370309}" type="slidenum">
              <a:rPr lang="en-US" b="1" smtClean="0"/>
              <a:pPr/>
              <a:t>‹Nr.›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5366817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Text (Box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 bwMode="gray">
          <a:xfrm>
            <a:off x="358776" y="1671649"/>
            <a:ext cx="1584325" cy="313212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 bwMode="gray">
          <a:xfrm>
            <a:off x="2124076" y="1671649"/>
            <a:ext cx="1585913" cy="3132125"/>
          </a:xfrm>
        </p:spPr>
        <p:txBody>
          <a:bodyPr/>
          <a:lstStyle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  <a:lvl6pPr>
              <a:buClr>
                <a:schemeClr val="accent2"/>
              </a:buClr>
              <a:defRPr/>
            </a:lvl6pPr>
            <a:lvl7pPr>
              <a:buClr>
                <a:schemeClr val="accent2"/>
              </a:buClr>
              <a:defRPr/>
            </a:lvl7pPr>
            <a:lvl8pPr>
              <a:defRPr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/>
          </p:nvPr>
        </p:nvSpPr>
        <p:spPr bwMode="gray">
          <a:xfrm>
            <a:off x="3886985" y="1671649"/>
            <a:ext cx="1585913" cy="3132125"/>
          </a:xfrm>
        </p:spPr>
        <p:txBody>
          <a:bodyPr/>
          <a:lstStyle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  <a:lvl6pPr>
              <a:buClr>
                <a:schemeClr val="accent3"/>
              </a:buClr>
              <a:defRPr/>
            </a:lvl6pPr>
            <a:lvl7pPr>
              <a:buClr>
                <a:schemeClr val="accent3"/>
              </a:buClr>
              <a:defRPr/>
            </a:lvl7pPr>
            <a:lvl8pPr>
              <a:defRPr>
                <a:solidFill>
                  <a:schemeClr val="accent3"/>
                </a:solidFill>
              </a:defRPr>
            </a:lvl8pPr>
            <a:lvl9pPr>
              <a:defRPr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6"/>
          </p:nvPr>
        </p:nvSpPr>
        <p:spPr bwMode="gray">
          <a:xfrm>
            <a:off x="5649913" y="1671649"/>
            <a:ext cx="1585913" cy="3132125"/>
          </a:xfrm>
        </p:spPr>
        <p:txBody>
          <a:bodyPr/>
          <a:lstStyle>
            <a:lvl2pPr>
              <a:buClr>
                <a:schemeClr val="accent4"/>
              </a:buClr>
              <a:defRPr/>
            </a:lvl2pPr>
            <a:lvl3pPr>
              <a:buClr>
                <a:schemeClr val="accent4"/>
              </a:buClr>
              <a:defRPr/>
            </a:lvl3pPr>
            <a:lvl4pPr>
              <a:buClr>
                <a:schemeClr val="accent4"/>
              </a:buClr>
              <a:defRPr/>
            </a:lvl4pPr>
            <a:lvl5pPr>
              <a:buClr>
                <a:schemeClr val="accent4"/>
              </a:buClr>
              <a:defRPr/>
            </a:lvl5pPr>
            <a:lvl6pPr>
              <a:buClr>
                <a:schemeClr val="accent4"/>
              </a:buClr>
              <a:defRPr/>
            </a:lvl6pPr>
            <a:lvl7pPr>
              <a:buClr>
                <a:schemeClr val="accent4"/>
              </a:buClr>
              <a:defRPr/>
            </a:lvl7pPr>
            <a:lvl8pPr>
              <a:defRPr>
                <a:solidFill>
                  <a:schemeClr val="accent4"/>
                </a:solidFill>
              </a:defRPr>
            </a:lvl8pPr>
            <a:lvl9pPr>
              <a:defRPr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58776" y="1239838"/>
            <a:ext cx="1584325" cy="287797"/>
          </a:xfrm>
          <a:solidFill>
            <a:schemeClr val="accent1"/>
          </a:solidFill>
        </p:spPr>
        <p:txBody>
          <a:bodyPr wrap="square" lIns="72000" tIns="36000" rIns="72000" bIns="36000" anchor="ctr" anchorCtr="0"/>
          <a:lstStyle>
            <a:lvl1pPr marL="0" indent="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2pPr>
            <a:lvl3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3pPr>
            <a:lvl4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4pPr>
            <a:lvl5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5pPr>
            <a:lvl6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6pPr>
            <a:lvl7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7pPr>
            <a:lvl8pPr marL="0" indent="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8pPr>
            <a:lvl9pPr marL="0" indent="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Topic 1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2124076" y="1239838"/>
            <a:ext cx="1584325" cy="287797"/>
          </a:xfrm>
          <a:solidFill>
            <a:schemeClr val="accent2"/>
          </a:solidFill>
        </p:spPr>
        <p:txBody>
          <a:bodyPr wrap="square" lIns="72000" tIns="36000" rIns="72000" bIns="36000" anchor="ctr" anchorCtr="0"/>
          <a:lstStyle>
            <a:lvl1pPr marL="0" indent="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2pPr>
            <a:lvl3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3pPr>
            <a:lvl4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4pPr>
            <a:lvl5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5pPr>
            <a:lvl6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6pPr>
            <a:lvl7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7pPr>
            <a:lvl8pPr marL="0" indent="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8pPr>
            <a:lvl9pPr marL="0" indent="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Topic 2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3888573" y="1239838"/>
            <a:ext cx="1584325" cy="287797"/>
          </a:xfrm>
          <a:solidFill>
            <a:schemeClr val="accent3"/>
          </a:solidFill>
        </p:spPr>
        <p:txBody>
          <a:bodyPr wrap="square" lIns="72000" tIns="36000" rIns="72000" bIns="36000" anchor="ctr" anchorCtr="0"/>
          <a:lstStyle>
            <a:lvl1pPr marL="0" indent="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2pPr>
            <a:lvl3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3pPr>
            <a:lvl4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4pPr>
            <a:lvl5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5pPr>
            <a:lvl6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6pPr>
            <a:lvl7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7pPr>
            <a:lvl8pPr marL="0" indent="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8pPr>
            <a:lvl9pPr marL="0" indent="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Topic 3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5644193" y="1239838"/>
            <a:ext cx="1584325" cy="287797"/>
          </a:xfrm>
          <a:solidFill>
            <a:schemeClr val="accent4"/>
          </a:solidFill>
        </p:spPr>
        <p:txBody>
          <a:bodyPr wrap="square" lIns="72000" tIns="36000" rIns="72000" bIns="36000" anchor="ctr" anchorCtr="0"/>
          <a:lstStyle>
            <a:lvl1pPr marL="0" indent="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2pPr>
            <a:lvl3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3pPr>
            <a:lvl4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4pPr>
            <a:lvl5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5pPr>
            <a:lvl6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6pPr>
            <a:lvl7pPr marL="0" indent="0" algn="l">
              <a:spcBef>
                <a:spcPts val="300"/>
              </a:spcBef>
              <a:spcAft>
                <a:spcPts val="300"/>
              </a:spcAft>
              <a:buNone/>
              <a:defRPr sz="1200" b="1">
                <a:solidFill>
                  <a:schemeClr val="bg1"/>
                </a:solidFill>
              </a:defRPr>
            </a:lvl7pPr>
            <a:lvl8pPr marL="0" indent="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8pPr>
            <a:lvl9pPr marL="0" indent="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Topic 4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 smtClean="0"/>
              <a:t>Read-Only          Scale-Out through Master Replication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91D913BA-B0D8-4B51-9328-DFAA0B370309}" type="slidenum">
              <a:rPr lang="en-US" b="1" smtClean="0"/>
              <a:pPr/>
              <a:t>‹Nr.›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8435982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ture 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 bwMode="gray">
          <a:xfrm>
            <a:off x="2124075" y="1239837"/>
            <a:ext cx="5111751" cy="3563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179388" y="1239838"/>
            <a:ext cx="1763712" cy="3563937"/>
          </a:xfrm>
          <a:noFill/>
        </p:spPr>
        <p:txBody>
          <a:bodyPr anchor="ctr"/>
          <a:lstStyle>
            <a:lvl1pPr algn="ctr">
              <a:defRPr i="1"/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icon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Read-Only          Scale-Out through Master Replication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91D913BA-B0D8-4B51-9328-DFAA0B370309}" type="slidenum">
              <a:rPr lang="en-US" b="1" smtClean="0"/>
              <a:pPr/>
              <a:t>‹Nr.›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51671967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ture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 bwMode="gray">
          <a:xfrm>
            <a:off x="3887790" y="1239837"/>
            <a:ext cx="3348037" cy="3563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179389" y="1239838"/>
            <a:ext cx="3529012" cy="3563937"/>
          </a:xfrm>
          <a:noFill/>
        </p:spPr>
        <p:txBody>
          <a:bodyPr anchor="ctr"/>
          <a:lstStyle>
            <a:lvl1pPr algn="ctr">
              <a:defRPr i="1"/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icon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Read-Only          Scale-Out through Master Replication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91D913BA-B0D8-4B51-9328-DFAA0B370309}" type="slidenum">
              <a:rPr lang="en-US" b="1" smtClean="0"/>
              <a:pPr/>
              <a:t>‹Nr.›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2335617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ture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 bwMode="gray">
          <a:xfrm>
            <a:off x="5651502" y="1239837"/>
            <a:ext cx="1584325" cy="3563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179387" y="1239838"/>
            <a:ext cx="5292725" cy="3563937"/>
          </a:xfrm>
          <a:noFill/>
        </p:spPr>
        <p:txBody>
          <a:bodyPr anchor="ctr"/>
          <a:lstStyle>
            <a:lvl1pPr algn="ctr">
              <a:defRPr i="1"/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icon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Read-Only          Scale-Out through Master Replication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91D913BA-B0D8-4B51-9328-DFAA0B370309}" type="slidenum">
              <a:rPr lang="en-US" b="1" smtClean="0"/>
              <a:pPr/>
              <a:t>‹Nr.›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19816392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XL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179386" y="1239838"/>
            <a:ext cx="7237412" cy="3563937"/>
          </a:xfrm>
          <a:noFill/>
        </p:spPr>
        <p:txBody>
          <a:bodyPr anchor="ctr"/>
          <a:lstStyle>
            <a:lvl1pPr algn="ctr">
              <a:defRPr i="1"/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icon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Read-Only          Scale-Out through Master Replication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91D913BA-B0D8-4B51-9328-DFAA0B370309}" type="slidenum">
              <a:rPr lang="en-US" b="1" smtClean="0"/>
              <a:pPr/>
              <a:t>‹Nr.›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2531602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 bwMode="gray">
          <a:xfrm>
            <a:off x="179389" y="2932113"/>
            <a:ext cx="8601075" cy="20526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 bwMode="gray">
          <a:xfrm>
            <a:off x="107504" y="1"/>
            <a:ext cx="7309295" cy="11675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58775" y="2932113"/>
            <a:ext cx="8421685" cy="1871663"/>
          </a:xfrm>
          <a:solidFill>
            <a:srgbClr val="DD640C"/>
          </a:solidFill>
        </p:spPr>
        <p:txBody>
          <a:bodyPr lIns="108000" tIns="252000" rIns="108000" bIns="252000" anchor="ctr" anchorCtr="0"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Presentationtitle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up to maximum 2 lines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 bwMode="gray">
          <a:xfrm>
            <a:off x="358776" y="2751932"/>
            <a:ext cx="8605836" cy="1801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 bwMode="gray">
          <a:xfrm>
            <a:off x="8780464" y="2934376"/>
            <a:ext cx="184149" cy="1869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82617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 bwMode="gray">
          <a:xfrm>
            <a:off x="7128284" y="203047"/>
            <a:ext cx="2015716" cy="1180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de-DE" sz="1200" b="1" dirty="0" err="1" smtClean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gray">
          <a:xfrm>
            <a:off x="107505" y="1"/>
            <a:ext cx="7380820" cy="11675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1"/>
          <p:cNvGrpSpPr>
            <a:grpSpLocks noChangeAspect="1"/>
          </p:cNvGrpSpPr>
          <p:nvPr userDrawn="1"/>
        </p:nvGrpSpPr>
        <p:grpSpPr bwMode="gray">
          <a:xfrm>
            <a:off x="7632340" y="203047"/>
            <a:ext cx="1368153" cy="781408"/>
            <a:chOff x="2109" y="940"/>
            <a:chExt cx="991" cy="566"/>
          </a:xfrm>
        </p:grpSpPr>
        <p:sp>
          <p:nvSpPr>
            <p:cNvPr id="12" name="AutoShape 10"/>
            <p:cNvSpPr>
              <a:spLocks noChangeAspect="1" noChangeArrowheads="1" noTextEdit="1"/>
            </p:cNvSpPr>
            <p:nvPr/>
          </p:nvSpPr>
          <p:spPr bwMode="gray">
            <a:xfrm>
              <a:off x="2109" y="940"/>
              <a:ext cx="99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3" name="Picture 12"/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235"/>
            <a:stretch/>
          </p:blipFill>
          <p:spPr bwMode="gray">
            <a:xfrm>
              <a:off x="2109" y="940"/>
              <a:ext cx="991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Rectangle 20"/>
          <p:cNvSpPr/>
          <p:nvPr userDrawn="1"/>
        </p:nvSpPr>
        <p:spPr bwMode="gray">
          <a:xfrm>
            <a:off x="179389" y="2932113"/>
            <a:ext cx="8601073" cy="20526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358775" y="1058862"/>
            <a:ext cx="8605838" cy="3744913"/>
          </a:xfrm>
          <a:noFill/>
          <a:ln>
            <a:noFill/>
          </a:ln>
        </p:spPr>
        <p:txBody>
          <a:bodyPr anchor="ctr"/>
          <a:lstStyle>
            <a:lvl1pPr algn="ctr">
              <a:defRPr i="1"/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icon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en-US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9" y="2926794"/>
            <a:ext cx="8601073" cy="2057956"/>
          </a:xfrm>
          <a:solidFill>
            <a:schemeClr val="accent1">
              <a:alpha val="70000"/>
            </a:schemeClr>
          </a:solidFill>
        </p:spPr>
        <p:txBody>
          <a:bodyPr vert="horz" lIns="108000" tIns="252000" rIns="0" bIns="0" rtlCol="0" anchor="t" anchorCtr="0">
            <a:noAutofit/>
          </a:bodyPr>
          <a:lstStyle>
            <a:lvl1pPr>
              <a:defRPr lang="de-DE" sz="20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</a:pPr>
            <a:r>
              <a:rPr lang="de-DE" dirty="0" smtClean="0"/>
              <a:t>   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58773" y="2926794"/>
            <a:ext cx="8421689" cy="1871662"/>
          </a:xfrm>
          <a:noFill/>
        </p:spPr>
        <p:txBody>
          <a:bodyPr lIns="108000" tIns="252000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Presentationtitle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up to maximum 2 lines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887786" y="3958431"/>
            <a:ext cx="4892676" cy="840025"/>
          </a:xfrm>
        </p:spPr>
        <p:txBody>
          <a:bodyPr rIns="108000"/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Speaker</a:t>
            </a:r>
            <a:br>
              <a:rPr lang="en-US" dirty="0" smtClean="0"/>
            </a:br>
            <a:r>
              <a:rPr lang="en-US" dirty="0" smtClean="0"/>
              <a:t>Job Description</a:t>
            </a:r>
            <a:br>
              <a:rPr lang="en-US" dirty="0" smtClean="0"/>
            </a:br>
            <a:r>
              <a:rPr lang="en-US" dirty="0" smtClean="0"/>
              <a:t>Institute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92829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58775" y="1239838"/>
            <a:ext cx="6877050" cy="3563938"/>
          </a:xfrm>
          <a:noFill/>
        </p:spPr>
        <p:txBody>
          <a:bodyPr lIns="0" tIns="0" rIns="0" bIns="0"/>
          <a:lstStyle>
            <a:lvl1pPr marL="358775" indent="-358775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+mj-lt"/>
              <a:buAutoNum type="arabicPeriod"/>
              <a:defRPr sz="1400">
                <a:solidFill>
                  <a:schemeClr val="tx1"/>
                </a:solidFill>
              </a:defRPr>
            </a:lvl1pPr>
            <a:lvl2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</a:defRPr>
            </a:lvl2pPr>
            <a:lvl3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</a:defRPr>
            </a:lvl3pPr>
            <a:lvl4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</a:defRPr>
            </a:lvl4pPr>
            <a:lvl5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</a:defRPr>
            </a:lvl5pPr>
            <a:lvl6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</a:defRPr>
            </a:lvl6pPr>
            <a:lvl7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</a:defRPr>
            </a:lvl7pPr>
            <a:lvl8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 cap="none" baseline="0">
                <a:solidFill>
                  <a:schemeClr val="tx1"/>
                </a:solidFill>
              </a:defRPr>
            </a:lvl8pPr>
            <a:lvl9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6948856"/>
      </p:ext>
    </p:extLst>
  </p:cSld>
  <p:clrMapOvr>
    <a:masterClrMapping/>
  </p:clrMapOvr>
  <p:transition xmlns:p14="http://schemas.microsoft.com/office/powerpoint/2010/main" spd="slow">
    <p:wipe dir="u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 bwMode="gray"/>
        <p:txBody>
          <a:bodyPr/>
          <a:lstStyle>
            <a:lvl5pPr>
              <a:buAutoNum type="arabicPeriod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Read-Only          Scale-Out through Master Replication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91D913BA-B0D8-4B51-9328-DFAA0B370309}" type="slidenum">
              <a:rPr lang="en-US" b="1" smtClean="0"/>
              <a:pPr/>
              <a:t>‹Nr.›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4627540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 - Bullet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 bwMode="gray"/>
        <p:txBody>
          <a:bodyPr/>
          <a:lstStyle>
            <a:lvl1pPr marL="180000" indent="-180000">
              <a:buClr>
                <a:schemeClr val="accent1"/>
              </a:buClr>
              <a:buFont typeface="Arial" panose="020B0604020202020204" pitchFamily="34" charset="0"/>
              <a:buChar char="■"/>
              <a:defRPr baseline="0"/>
            </a:lvl1pPr>
            <a:lvl2pPr marL="360000" indent="-180975">
              <a:buFont typeface="Arial" panose="020B0604020202020204" pitchFamily="34" charset="0"/>
              <a:buChar char="□"/>
              <a:defRPr/>
            </a:lvl2pPr>
            <a:lvl3pPr marL="540000" indent="-180000">
              <a:buFont typeface="Arial" panose="020B0604020202020204" pitchFamily="34" charset="0"/>
              <a:buChar char="–"/>
              <a:defRPr/>
            </a:lvl3pPr>
            <a:lvl4pPr marL="270000" indent="-270000">
              <a:buFont typeface="+mj-lt"/>
              <a:buAutoNum type="arabicPeriod"/>
              <a:defRPr/>
            </a:lvl4pPr>
            <a:lvl5pPr marL="540000" indent="-270000">
              <a:buFont typeface="+mj-lt"/>
              <a:buAutoNum type="alphaLcParenR"/>
              <a:defRPr/>
            </a:lvl5pPr>
            <a:lvl6pPr marL="0" indent="0">
              <a:spcBef>
                <a:spcPts val="400"/>
              </a:spcBef>
              <a:spcAft>
                <a:spcPts val="400"/>
              </a:spcAft>
              <a:buNone/>
              <a:defRPr sz="1600" cap="all" baseline="0">
                <a:solidFill>
                  <a:schemeClr val="accent1"/>
                </a:solidFill>
              </a:defRPr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Read-Only          Scale-Out through Master Replication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91D913BA-B0D8-4B51-9328-DFAA0B370309}" type="slidenum">
              <a:rPr lang="en-US" b="1" smtClean="0"/>
              <a:pPr/>
              <a:t>‹Nr.›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8107534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 userDrawn="1"/>
        </p:nvSpPr>
        <p:spPr bwMode="gray">
          <a:xfrm>
            <a:off x="7128284" y="203047"/>
            <a:ext cx="2015716" cy="1180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de-DE" sz="1200" b="1" dirty="0" err="1" smtClean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gray">
          <a:xfrm>
            <a:off x="107505" y="1"/>
            <a:ext cx="7380820" cy="1131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1"/>
          <p:cNvGrpSpPr>
            <a:grpSpLocks noChangeAspect="1"/>
          </p:cNvGrpSpPr>
          <p:nvPr userDrawn="1"/>
        </p:nvGrpSpPr>
        <p:grpSpPr bwMode="gray">
          <a:xfrm>
            <a:off x="7632340" y="203047"/>
            <a:ext cx="1368153" cy="781408"/>
            <a:chOff x="2109" y="940"/>
            <a:chExt cx="991" cy="566"/>
          </a:xfrm>
        </p:grpSpPr>
        <p:sp>
          <p:nvSpPr>
            <p:cNvPr id="12" name="AutoShape 10"/>
            <p:cNvSpPr>
              <a:spLocks noChangeAspect="1" noChangeArrowheads="1" noTextEdit="1"/>
            </p:cNvSpPr>
            <p:nvPr/>
          </p:nvSpPr>
          <p:spPr bwMode="gray">
            <a:xfrm>
              <a:off x="2109" y="940"/>
              <a:ext cx="99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3" name="Picture 12"/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235"/>
            <a:stretch/>
          </p:blipFill>
          <p:spPr bwMode="gray">
            <a:xfrm>
              <a:off x="2109" y="940"/>
              <a:ext cx="991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Rectangle 20"/>
          <p:cNvSpPr/>
          <p:nvPr userDrawn="1"/>
        </p:nvSpPr>
        <p:spPr bwMode="gray">
          <a:xfrm>
            <a:off x="179388" y="2932113"/>
            <a:ext cx="8601075" cy="20526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358775" y="1058862"/>
            <a:ext cx="8605838" cy="3744913"/>
          </a:xfrm>
          <a:noFill/>
          <a:ln>
            <a:noFill/>
          </a:ln>
        </p:spPr>
        <p:txBody>
          <a:bodyPr anchor="ctr"/>
          <a:lstStyle>
            <a:lvl1pPr algn="ctr">
              <a:defRPr i="1"/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icon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en-US" dirty="0"/>
          </a:p>
        </p:txBody>
      </p:sp>
      <p:sp>
        <p:nvSpPr>
          <p:cNvPr id="16" name="Textplatzhalt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9" y="2926794"/>
            <a:ext cx="8601073" cy="2057956"/>
          </a:xfrm>
          <a:solidFill>
            <a:schemeClr val="accent2">
              <a:alpha val="70000"/>
            </a:schemeClr>
          </a:solidFill>
        </p:spPr>
        <p:txBody>
          <a:bodyPr vert="horz" lIns="108000" tIns="252000" rIns="0" bIns="0" rtlCol="0" anchor="t" anchorCtr="0">
            <a:noAutofit/>
          </a:bodyPr>
          <a:lstStyle>
            <a:lvl1pPr>
              <a:defRPr lang="de-DE" sz="20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</a:pPr>
            <a:r>
              <a:rPr lang="de-DE" dirty="0" smtClean="0"/>
              <a:t>   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58775" y="2932114"/>
            <a:ext cx="8421689" cy="1871662"/>
          </a:xfrm>
          <a:noFill/>
        </p:spPr>
        <p:txBody>
          <a:bodyPr lIns="108000" tIns="252000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Presentationtitle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up to maximum 2 lines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887786" y="3958431"/>
            <a:ext cx="4892676" cy="840025"/>
          </a:xfrm>
        </p:spPr>
        <p:txBody>
          <a:bodyPr rIns="108000"/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Speaker</a:t>
            </a:r>
            <a:br>
              <a:rPr lang="en-US" dirty="0" smtClean="0"/>
            </a:br>
            <a:r>
              <a:rPr lang="en-US" dirty="0" smtClean="0"/>
              <a:t>Job Description</a:t>
            </a:r>
            <a:br>
              <a:rPr lang="en-US" dirty="0" smtClean="0"/>
            </a:br>
            <a:r>
              <a:rPr lang="en-US" dirty="0" smtClean="0"/>
              <a:t>Institute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6874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 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 bwMode="gray">
          <a:xfrm>
            <a:off x="358775" y="1239837"/>
            <a:ext cx="3349625" cy="3563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 bwMode="gray">
          <a:xfrm>
            <a:off x="3886201" y="1239837"/>
            <a:ext cx="3349625" cy="3563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Read-Only          Scale-Out through Master Replication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dirty="0" smtClean="0"/>
              <a:t>Chart </a:t>
            </a:r>
            <a:fld id="{91D913BA-B0D8-4B51-9328-DFAA0B370309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18523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+ Picture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 bwMode="gray">
          <a:xfrm>
            <a:off x="3887790" y="1239837"/>
            <a:ext cx="3348037" cy="3563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179389" y="1239838"/>
            <a:ext cx="3529012" cy="3563937"/>
          </a:xfrm>
          <a:noFill/>
        </p:spPr>
        <p:txBody>
          <a:bodyPr anchor="ctr"/>
          <a:lstStyle>
            <a:lvl1pPr algn="ctr">
              <a:defRPr i="1"/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icon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Read-Only          Scale-Out through Master Replication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91D913BA-B0D8-4B51-9328-DFAA0B370309}" type="slidenum">
              <a:rPr lang="en-US" b="1" smtClean="0"/>
              <a:pPr/>
              <a:t>‹Nr.›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2335617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 bwMode="gray">
          <a:xfrm>
            <a:off x="7128284" y="203047"/>
            <a:ext cx="2015716" cy="1180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de-DE" sz="1200" b="1" dirty="0" err="1" smtClean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gray">
          <a:xfrm>
            <a:off x="107505" y="1"/>
            <a:ext cx="7380820" cy="11675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1"/>
          <p:cNvGrpSpPr>
            <a:grpSpLocks noChangeAspect="1"/>
          </p:cNvGrpSpPr>
          <p:nvPr userDrawn="1"/>
        </p:nvGrpSpPr>
        <p:grpSpPr bwMode="gray">
          <a:xfrm>
            <a:off x="7632340" y="203047"/>
            <a:ext cx="1368153" cy="781408"/>
            <a:chOff x="2109" y="940"/>
            <a:chExt cx="991" cy="566"/>
          </a:xfrm>
        </p:grpSpPr>
        <p:sp>
          <p:nvSpPr>
            <p:cNvPr id="12" name="AutoShape 10"/>
            <p:cNvSpPr>
              <a:spLocks noChangeAspect="1" noChangeArrowheads="1" noTextEdit="1"/>
            </p:cNvSpPr>
            <p:nvPr/>
          </p:nvSpPr>
          <p:spPr bwMode="gray">
            <a:xfrm>
              <a:off x="2109" y="940"/>
              <a:ext cx="99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3" name="Picture 12"/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235"/>
            <a:stretch/>
          </p:blipFill>
          <p:spPr bwMode="gray">
            <a:xfrm>
              <a:off x="2109" y="940"/>
              <a:ext cx="991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Rectangle 20"/>
          <p:cNvSpPr/>
          <p:nvPr userDrawn="1"/>
        </p:nvSpPr>
        <p:spPr bwMode="gray">
          <a:xfrm>
            <a:off x="179389" y="2932113"/>
            <a:ext cx="8601073" cy="20526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358775" y="1058862"/>
            <a:ext cx="8605838" cy="3744913"/>
          </a:xfrm>
          <a:noFill/>
          <a:ln>
            <a:noFill/>
          </a:ln>
        </p:spPr>
        <p:txBody>
          <a:bodyPr anchor="ctr"/>
          <a:lstStyle>
            <a:lvl1pPr algn="ctr">
              <a:defRPr i="1"/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icon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en-US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9" y="2926794"/>
            <a:ext cx="8601073" cy="2057956"/>
          </a:xfrm>
          <a:solidFill>
            <a:schemeClr val="accent1">
              <a:alpha val="70000"/>
            </a:schemeClr>
          </a:solidFill>
        </p:spPr>
        <p:txBody>
          <a:bodyPr vert="horz" lIns="108000" tIns="252000" rIns="0" bIns="0" rtlCol="0" anchor="t" anchorCtr="0">
            <a:noAutofit/>
          </a:bodyPr>
          <a:lstStyle>
            <a:lvl1pPr>
              <a:defRPr lang="de-DE" sz="20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</a:pPr>
            <a:r>
              <a:rPr lang="de-DE" dirty="0" smtClean="0"/>
              <a:t>   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58773" y="2926794"/>
            <a:ext cx="8421689" cy="1871662"/>
          </a:xfrm>
          <a:noFill/>
        </p:spPr>
        <p:txBody>
          <a:bodyPr lIns="108000" tIns="252000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Presentationtitle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up to maximum 2 lines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887786" y="3958431"/>
            <a:ext cx="4892676" cy="840025"/>
          </a:xfrm>
        </p:spPr>
        <p:txBody>
          <a:bodyPr rIns="108000"/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Speaker</a:t>
            </a:r>
            <a:br>
              <a:rPr lang="en-US" dirty="0" smtClean="0"/>
            </a:br>
            <a:r>
              <a:rPr lang="en-US" dirty="0" smtClean="0"/>
              <a:t>Job Description</a:t>
            </a:r>
            <a:br>
              <a:rPr lang="en-US" dirty="0" smtClean="0"/>
            </a:br>
            <a:r>
              <a:rPr lang="en-US" dirty="0" smtClean="0"/>
              <a:t>Institute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92829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58775" y="1239838"/>
            <a:ext cx="6877050" cy="3563938"/>
          </a:xfrm>
          <a:noFill/>
        </p:spPr>
        <p:txBody>
          <a:bodyPr lIns="0" tIns="0" rIns="0" bIns="0"/>
          <a:lstStyle>
            <a:lvl1pPr marL="358775" indent="-358775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+mj-lt"/>
              <a:buAutoNum type="arabicPeriod"/>
              <a:defRPr sz="1400">
                <a:solidFill>
                  <a:schemeClr val="tx1"/>
                </a:solidFill>
              </a:defRPr>
            </a:lvl1pPr>
            <a:lvl2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</a:defRPr>
            </a:lvl2pPr>
            <a:lvl3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</a:defRPr>
            </a:lvl3pPr>
            <a:lvl4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</a:defRPr>
            </a:lvl4pPr>
            <a:lvl5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</a:defRPr>
            </a:lvl5pPr>
            <a:lvl6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</a:defRPr>
            </a:lvl6pPr>
            <a:lvl7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>
                <a:solidFill>
                  <a:schemeClr val="tx1"/>
                </a:solidFill>
              </a:defRPr>
            </a:lvl7pPr>
            <a:lvl8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 cap="none" baseline="0">
                <a:solidFill>
                  <a:schemeClr val="tx1"/>
                </a:solidFill>
              </a:defRPr>
            </a:lvl8pPr>
            <a:lvl9pPr marL="630000" indent="-270000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■"/>
              <a:defRPr sz="1400" cap="none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6948856"/>
      </p:ext>
    </p:extLst>
  </p:cSld>
  <p:clrMapOvr>
    <a:masterClrMapping/>
  </p:clrMapOvr>
  <p:transition xmlns:p14="http://schemas.microsoft.com/office/powerpoint/2010/main" spd="slow">
    <p:wipe dir="u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 bwMode="gray"/>
        <p:txBody>
          <a:bodyPr/>
          <a:lstStyle>
            <a:lvl5pPr>
              <a:buAutoNum type="arabicPeriod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Read-Only          Scale-Out through Master Replication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91D913BA-B0D8-4B51-9328-DFAA0B370309}" type="slidenum">
              <a:rPr lang="en-US" b="1" smtClean="0"/>
              <a:pPr/>
              <a:t>‹Nr.›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4627540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 - Bullet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 bwMode="gray"/>
        <p:txBody>
          <a:bodyPr/>
          <a:lstStyle>
            <a:lvl1pPr marL="180000" indent="-180000">
              <a:buClr>
                <a:schemeClr val="accent1"/>
              </a:buClr>
              <a:buFont typeface="Arial" panose="020B0604020202020204" pitchFamily="34" charset="0"/>
              <a:buChar char="■"/>
              <a:defRPr baseline="0"/>
            </a:lvl1pPr>
            <a:lvl2pPr marL="360000" indent="-180975">
              <a:buFont typeface="Arial" panose="020B0604020202020204" pitchFamily="34" charset="0"/>
              <a:buChar char="□"/>
              <a:defRPr/>
            </a:lvl2pPr>
            <a:lvl3pPr marL="540000" indent="-180000">
              <a:buFont typeface="Arial" panose="020B0604020202020204" pitchFamily="34" charset="0"/>
              <a:buChar char="–"/>
              <a:defRPr/>
            </a:lvl3pPr>
            <a:lvl4pPr marL="270000" indent="-270000">
              <a:buFont typeface="+mj-lt"/>
              <a:buAutoNum type="arabicPeriod"/>
              <a:defRPr/>
            </a:lvl4pPr>
            <a:lvl5pPr marL="540000" indent="-270000">
              <a:buFont typeface="+mj-lt"/>
              <a:buAutoNum type="alphaLcParenR"/>
              <a:defRPr/>
            </a:lvl5pPr>
            <a:lvl6pPr marL="0" indent="0">
              <a:spcBef>
                <a:spcPts val="400"/>
              </a:spcBef>
              <a:spcAft>
                <a:spcPts val="400"/>
              </a:spcAft>
              <a:buNone/>
              <a:defRPr sz="1600" cap="all" baseline="0">
                <a:solidFill>
                  <a:schemeClr val="accent1"/>
                </a:solidFill>
              </a:defRPr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Read-Only          Scale-Out through Master Replication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91D913BA-B0D8-4B51-9328-DFAA0B370309}" type="slidenum">
              <a:rPr lang="en-US" b="1" smtClean="0"/>
              <a:pPr/>
              <a:t>‹Nr.›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8107534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 userDrawn="1"/>
        </p:nvSpPr>
        <p:spPr bwMode="gray">
          <a:xfrm>
            <a:off x="7128284" y="203047"/>
            <a:ext cx="2015716" cy="1180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de-DE" sz="1200" b="1" dirty="0" err="1" smtClean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gray">
          <a:xfrm>
            <a:off x="107505" y="1"/>
            <a:ext cx="7380820" cy="1131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1"/>
          <p:cNvGrpSpPr>
            <a:grpSpLocks noChangeAspect="1"/>
          </p:cNvGrpSpPr>
          <p:nvPr userDrawn="1"/>
        </p:nvGrpSpPr>
        <p:grpSpPr bwMode="gray">
          <a:xfrm>
            <a:off x="7632340" y="203047"/>
            <a:ext cx="1368153" cy="781408"/>
            <a:chOff x="2109" y="940"/>
            <a:chExt cx="991" cy="566"/>
          </a:xfrm>
        </p:grpSpPr>
        <p:sp>
          <p:nvSpPr>
            <p:cNvPr id="12" name="AutoShape 10"/>
            <p:cNvSpPr>
              <a:spLocks noChangeAspect="1" noChangeArrowheads="1" noTextEdit="1"/>
            </p:cNvSpPr>
            <p:nvPr/>
          </p:nvSpPr>
          <p:spPr bwMode="gray">
            <a:xfrm>
              <a:off x="2109" y="940"/>
              <a:ext cx="99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3" name="Picture 12"/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235"/>
            <a:stretch/>
          </p:blipFill>
          <p:spPr bwMode="gray">
            <a:xfrm>
              <a:off x="2109" y="940"/>
              <a:ext cx="991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Rectangle 20"/>
          <p:cNvSpPr/>
          <p:nvPr userDrawn="1"/>
        </p:nvSpPr>
        <p:spPr bwMode="gray">
          <a:xfrm>
            <a:off x="179388" y="2932113"/>
            <a:ext cx="8601075" cy="20526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358775" y="1058862"/>
            <a:ext cx="8605838" cy="3744913"/>
          </a:xfrm>
          <a:noFill/>
          <a:ln>
            <a:noFill/>
          </a:ln>
        </p:spPr>
        <p:txBody>
          <a:bodyPr anchor="ctr"/>
          <a:lstStyle>
            <a:lvl1pPr algn="ctr">
              <a:defRPr i="1"/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icon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en-US" dirty="0"/>
          </a:p>
        </p:txBody>
      </p:sp>
      <p:sp>
        <p:nvSpPr>
          <p:cNvPr id="16" name="Textplatzhalt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9" y="2926794"/>
            <a:ext cx="8601073" cy="2057956"/>
          </a:xfrm>
          <a:solidFill>
            <a:schemeClr val="accent2">
              <a:alpha val="70000"/>
            </a:schemeClr>
          </a:solidFill>
        </p:spPr>
        <p:txBody>
          <a:bodyPr vert="horz" lIns="108000" tIns="252000" rIns="0" bIns="0" rtlCol="0" anchor="t" anchorCtr="0">
            <a:noAutofit/>
          </a:bodyPr>
          <a:lstStyle>
            <a:lvl1pPr>
              <a:defRPr lang="de-DE" sz="20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</a:pPr>
            <a:r>
              <a:rPr lang="de-DE" dirty="0" smtClean="0"/>
              <a:t>   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58775" y="2932114"/>
            <a:ext cx="8421689" cy="1871662"/>
          </a:xfrm>
          <a:noFill/>
        </p:spPr>
        <p:txBody>
          <a:bodyPr lIns="108000" tIns="252000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Presentationtitle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up to maximum 2 lines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887786" y="3958431"/>
            <a:ext cx="4892676" cy="840025"/>
          </a:xfrm>
        </p:spPr>
        <p:txBody>
          <a:bodyPr rIns="108000"/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Speaker</a:t>
            </a:r>
            <a:br>
              <a:rPr lang="en-US" dirty="0" smtClean="0"/>
            </a:br>
            <a:r>
              <a:rPr lang="en-US" dirty="0" smtClean="0"/>
              <a:t>Job Description</a:t>
            </a:r>
            <a:br>
              <a:rPr lang="en-US" dirty="0" smtClean="0"/>
            </a:br>
            <a:r>
              <a:rPr lang="en-US" dirty="0" smtClean="0"/>
              <a:t>Institute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6874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2 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 bwMode="gray">
          <a:xfrm>
            <a:off x="358775" y="1239837"/>
            <a:ext cx="3349625" cy="3563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4"/>
          </p:nvPr>
        </p:nvSpPr>
        <p:spPr bwMode="gray">
          <a:xfrm>
            <a:off x="3886201" y="1239837"/>
            <a:ext cx="3349625" cy="3563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Read-Only          Scale-Out through Master Replication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dirty="0" smtClean="0"/>
              <a:t>Chart </a:t>
            </a:r>
            <a:fld id="{91D913BA-B0D8-4B51-9328-DFAA0B370309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18523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 + Picture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 bwMode="gray">
          <a:xfrm>
            <a:off x="3887790" y="1239837"/>
            <a:ext cx="3348037" cy="35639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179389" y="1239838"/>
            <a:ext cx="3529012" cy="3563937"/>
          </a:xfrm>
          <a:noFill/>
        </p:spPr>
        <p:txBody>
          <a:bodyPr anchor="ctr"/>
          <a:lstStyle>
            <a:lvl1pPr algn="ctr">
              <a:defRPr i="1"/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icon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Read-Only          Scale-Out through Master Replication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91D913BA-B0D8-4B51-9328-DFAA0B370309}" type="slidenum">
              <a:rPr lang="en-US" b="1" smtClean="0"/>
              <a:pPr/>
              <a:t>‹Nr.›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2335617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theme" Target="../theme/theme1.xml"/><Relationship Id="rId31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050"/>
          <p:cNvSpPr/>
          <p:nvPr userDrawn="1"/>
        </p:nvSpPr>
        <p:spPr bwMode="gray">
          <a:xfrm>
            <a:off x="177170" y="1"/>
            <a:ext cx="7238834" cy="10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58776" y="108001"/>
            <a:ext cx="6877051" cy="927588"/>
          </a:xfrm>
          <a:prstGeom prst="rect">
            <a:avLst/>
          </a:prstGeom>
        </p:spPr>
        <p:txBody>
          <a:bodyPr vert="horz" lIns="0" tIns="144000" rIns="0" bIns="0" rtlCol="0" anchor="t" anchorCtr="0">
            <a:noAutofit/>
          </a:bodyPr>
          <a:lstStyle/>
          <a:p>
            <a:r>
              <a:rPr lang="de-DE" dirty="0" smtClean="0"/>
              <a:t>Write </a:t>
            </a:r>
            <a:r>
              <a:rPr lang="de-DE" dirty="0" err="1" smtClean="0"/>
              <a:t>your</a:t>
            </a:r>
            <a:r>
              <a:rPr lang="de-DE" dirty="0" smtClean="0"/>
              <a:t> title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maximum</a:t>
            </a:r>
            <a:r>
              <a:rPr lang="de-DE" dirty="0" smtClean="0"/>
              <a:t> 2 </a:t>
            </a:r>
            <a:r>
              <a:rPr lang="de-DE" dirty="0" err="1" smtClean="0"/>
              <a:t>lines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358776" y="1239837"/>
            <a:ext cx="6877051" cy="35639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de-DE" dirty="0" err="1" smtClean="0"/>
              <a:t>Sixth</a:t>
            </a:r>
            <a:endParaRPr lang="de-DE" dirty="0" smtClean="0"/>
          </a:p>
          <a:p>
            <a:pPr lvl="6"/>
            <a:r>
              <a:rPr lang="de-DE" dirty="0" err="1" smtClean="0"/>
              <a:t>Seventh</a:t>
            </a:r>
            <a:endParaRPr lang="de-DE" dirty="0" smtClean="0"/>
          </a:p>
          <a:p>
            <a:pPr lvl="7"/>
            <a:r>
              <a:rPr lang="de-DE" dirty="0" err="1" smtClean="0"/>
              <a:t>Eigth</a:t>
            </a:r>
            <a:endParaRPr lang="de-DE" dirty="0" smtClean="0"/>
          </a:p>
          <a:p>
            <a:pPr lvl="8"/>
            <a:r>
              <a:rPr lang="de-DE" dirty="0" err="1" smtClean="0"/>
              <a:t>Ninth</a:t>
            </a:r>
            <a:endParaRPr lang="de-DE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gray">
          <a:xfrm>
            <a:off x="7416801" y="4155928"/>
            <a:ext cx="1547813" cy="467268"/>
          </a:xfrm>
          <a:prstGeom prst="rect">
            <a:avLst/>
          </a:prstGeom>
        </p:spPr>
        <p:txBody>
          <a:bodyPr vert="horz" lIns="108000" tIns="0" rIns="0" bIns="0" rtlCol="0" anchor="t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7416801" y="3562453"/>
            <a:ext cx="1547813" cy="521465"/>
          </a:xfrm>
          <a:prstGeom prst="rect">
            <a:avLst/>
          </a:prstGeom>
        </p:spPr>
        <p:txBody>
          <a:bodyPr vert="horz" lIns="108000" tIns="0" rIns="0" bIns="0" rtlCol="0" anchor="b"/>
          <a:lstStyle>
            <a:lvl1pPr algn="l">
              <a:defRPr sz="105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Read-Only          Scale-Out through Master Replication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416801" y="4623195"/>
            <a:ext cx="1547813" cy="180580"/>
          </a:xfrm>
          <a:prstGeom prst="rect">
            <a:avLst/>
          </a:prstGeom>
        </p:spPr>
        <p:txBody>
          <a:bodyPr vert="horz" lIns="108000" tIns="0" rIns="0" bIns="0" rtlCol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Chart </a:t>
            </a:r>
            <a:fld id="{91D913BA-B0D8-4B51-9328-DFAA0B370309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3" name="Group 22"/>
          <p:cNvGrpSpPr/>
          <p:nvPr userDrawn="1"/>
        </p:nvGrpSpPr>
        <p:grpSpPr bwMode="gray">
          <a:xfrm>
            <a:off x="-101695" y="1055849"/>
            <a:ext cx="99454" cy="3924294"/>
            <a:chOff x="-101696" y="1055849"/>
            <a:chExt cx="99454" cy="3924294"/>
          </a:xfrm>
        </p:grpSpPr>
        <p:cxnSp>
          <p:nvCxnSpPr>
            <p:cNvPr id="22" name="Straight Connector 21"/>
            <p:cNvCxnSpPr/>
            <p:nvPr userDrawn="1"/>
          </p:nvCxnSpPr>
          <p:spPr bwMode="gray">
            <a:xfrm>
              <a:off x="-101696" y="1055849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 bwMode="gray">
            <a:xfrm>
              <a:off x="-101696" y="1236027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 bwMode="gray">
            <a:xfrm>
              <a:off x="-101696" y="2928303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 bwMode="gray">
            <a:xfrm>
              <a:off x="-101696" y="3108481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 bwMode="gray">
            <a:xfrm>
              <a:off x="-74242" y="4799965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 bwMode="gray">
            <a:xfrm>
              <a:off x="-74242" y="4980143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 userDrawn="1"/>
        </p:nvGrpSpPr>
        <p:grpSpPr bwMode="gray">
          <a:xfrm>
            <a:off x="9156605" y="1055849"/>
            <a:ext cx="99454" cy="3924294"/>
            <a:chOff x="-101696" y="1055849"/>
            <a:chExt cx="99454" cy="3924294"/>
          </a:xfrm>
        </p:grpSpPr>
        <p:cxnSp>
          <p:nvCxnSpPr>
            <p:cNvPr id="31" name="Straight Connector 30"/>
            <p:cNvCxnSpPr/>
            <p:nvPr userDrawn="1"/>
          </p:nvCxnSpPr>
          <p:spPr bwMode="gray">
            <a:xfrm>
              <a:off x="-101696" y="1055849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 bwMode="gray">
            <a:xfrm>
              <a:off x="-101696" y="1236027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 bwMode="gray">
            <a:xfrm>
              <a:off x="-101696" y="2928303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 bwMode="gray">
            <a:xfrm>
              <a:off x="-101696" y="3108481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 bwMode="gray">
            <a:xfrm>
              <a:off x="-74242" y="4799965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 bwMode="gray">
            <a:xfrm>
              <a:off x="-74242" y="4980143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 userDrawn="1"/>
        </p:nvGrpSpPr>
        <p:grpSpPr bwMode="gray">
          <a:xfrm rot="5400000">
            <a:off x="4520765" y="-4456716"/>
            <a:ext cx="99454" cy="8786645"/>
            <a:chOff x="-101696" y="-3806503"/>
            <a:chExt cx="99454" cy="8786646"/>
          </a:xfrm>
        </p:grpSpPr>
        <p:cxnSp>
          <p:nvCxnSpPr>
            <p:cNvPr id="38" name="Straight Connector 37"/>
            <p:cNvCxnSpPr/>
            <p:nvPr userDrawn="1"/>
          </p:nvCxnSpPr>
          <p:spPr bwMode="gray">
            <a:xfrm>
              <a:off x="-101696" y="1271431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 bwMode="gray">
            <a:xfrm>
              <a:off x="-101696" y="1451609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 bwMode="gray">
            <a:xfrm>
              <a:off x="-101696" y="3033236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 bwMode="gray">
            <a:xfrm>
              <a:off x="-101696" y="3213414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 userDrawn="1"/>
          </p:nvCxnSpPr>
          <p:spPr bwMode="gray">
            <a:xfrm>
              <a:off x="-74242" y="4799965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 bwMode="gray">
            <a:xfrm>
              <a:off x="-74242" y="4980143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 userDrawn="1"/>
          </p:nvCxnSpPr>
          <p:spPr bwMode="gray">
            <a:xfrm>
              <a:off x="-101696" y="-494980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 userDrawn="1"/>
          </p:nvCxnSpPr>
          <p:spPr bwMode="gray">
            <a:xfrm>
              <a:off x="-101696" y="-314803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 userDrawn="1"/>
          </p:nvCxnSpPr>
          <p:spPr bwMode="gray">
            <a:xfrm>
              <a:off x="-101696" y="-2258691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 userDrawn="1"/>
          </p:nvCxnSpPr>
          <p:spPr bwMode="gray">
            <a:xfrm>
              <a:off x="-101696" y="-2078513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 userDrawn="1"/>
          </p:nvCxnSpPr>
          <p:spPr bwMode="gray">
            <a:xfrm>
              <a:off x="-101696" y="-3806503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 userDrawn="1"/>
        </p:nvGrpSpPr>
        <p:grpSpPr bwMode="gray">
          <a:xfrm rot="5400000">
            <a:off x="4520765" y="826438"/>
            <a:ext cx="99454" cy="8786645"/>
            <a:chOff x="-101696" y="-3806503"/>
            <a:chExt cx="99454" cy="8786646"/>
          </a:xfrm>
        </p:grpSpPr>
        <p:cxnSp>
          <p:nvCxnSpPr>
            <p:cNvPr id="50" name="Straight Connector 49"/>
            <p:cNvCxnSpPr/>
            <p:nvPr userDrawn="1"/>
          </p:nvCxnSpPr>
          <p:spPr bwMode="gray">
            <a:xfrm>
              <a:off x="-101696" y="1271431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 userDrawn="1"/>
          </p:nvCxnSpPr>
          <p:spPr bwMode="gray">
            <a:xfrm>
              <a:off x="-101696" y="1451609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 userDrawn="1"/>
          </p:nvCxnSpPr>
          <p:spPr bwMode="gray">
            <a:xfrm>
              <a:off x="-101696" y="3033236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 userDrawn="1"/>
          </p:nvCxnSpPr>
          <p:spPr bwMode="gray">
            <a:xfrm>
              <a:off x="-101696" y="3213414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 userDrawn="1"/>
          </p:nvCxnSpPr>
          <p:spPr bwMode="gray">
            <a:xfrm>
              <a:off x="-74242" y="4799965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 userDrawn="1"/>
          </p:nvCxnSpPr>
          <p:spPr bwMode="gray">
            <a:xfrm>
              <a:off x="-74242" y="4980143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 userDrawn="1"/>
          </p:nvCxnSpPr>
          <p:spPr bwMode="gray">
            <a:xfrm>
              <a:off x="-101696" y="-494980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 userDrawn="1"/>
          </p:nvCxnSpPr>
          <p:spPr bwMode="gray">
            <a:xfrm>
              <a:off x="-101696" y="-314803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 userDrawn="1"/>
          </p:nvCxnSpPr>
          <p:spPr bwMode="gray">
            <a:xfrm>
              <a:off x="-101696" y="-2258691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 userDrawn="1"/>
          </p:nvCxnSpPr>
          <p:spPr bwMode="gray">
            <a:xfrm>
              <a:off x="-101696" y="-2078513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 userDrawn="1"/>
          </p:nvCxnSpPr>
          <p:spPr bwMode="gray">
            <a:xfrm>
              <a:off x="-101696" y="-3806503"/>
              <a:ext cx="7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9" name="Rectangle 2048"/>
          <p:cNvSpPr/>
          <p:nvPr userDrawn="1"/>
        </p:nvSpPr>
        <p:spPr bwMode="gray">
          <a:xfrm>
            <a:off x="7308304" y="2391730"/>
            <a:ext cx="1440160" cy="165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 userDrawn="1"/>
        </p:nvSpPr>
        <p:spPr bwMode="gray">
          <a:xfrm>
            <a:off x="177170" y="1031579"/>
            <a:ext cx="7238834" cy="2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oup 11"/>
          <p:cNvGrpSpPr>
            <a:grpSpLocks noChangeAspect="1"/>
          </p:cNvGrpSpPr>
          <p:nvPr userDrawn="1"/>
        </p:nvGrpSpPr>
        <p:grpSpPr bwMode="gray">
          <a:xfrm>
            <a:off x="7632340" y="203047"/>
            <a:ext cx="1368153" cy="781408"/>
            <a:chOff x="2109" y="940"/>
            <a:chExt cx="991" cy="566"/>
          </a:xfrm>
        </p:grpSpPr>
        <p:sp>
          <p:nvSpPr>
            <p:cNvPr id="62" name="AutoShape 10"/>
            <p:cNvSpPr>
              <a:spLocks noChangeAspect="1" noChangeArrowheads="1" noTextEdit="1"/>
            </p:cNvSpPr>
            <p:nvPr/>
          </p:nvSpPr>
          <p:spPr bwMode="gray">
            <a:xfrm>
              <a:off x="2109" y="940"/>
              <a:ext cx="99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3" name="Picture 12"/>
            <p:cNvPicPr>
              <a:picLocks noChangeAspect="1" noChangeArrowheads="1"/>
            </p:cNvPicPr>
            <p:nvPr/>
          </p:nvPicPr>
          <p:blipFill rotWithShape="1">
            <a:blip r:embed="rId3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235"/>
            <a:stretch/>
          </p:blipFill>
          <p:spPr bwMode="gray">
            <a:xfrm>
              <a:off x="2109" y="940"/>
              <a:ext cx="991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4" name="Rectangle 2048"/>
          <p:cNvSpPr/>
          <p:nvPr userDrawn="1"/>
        </p:nvSpPr>
        <p:spPr bwMode="gray">
          <a:xfrm>
            <a:off x="7596336" y="866274"/>
            <a:ext cx="1440160" cy="165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9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9" r:id="rId4"/>
    <p:sldLayoutId id="2147483662" r:id="rId5"/>
    <p:sldLayoutId id="2147483650" r:id="rId6"/>
    <p:sldLayoutId id="2147483664" r:id="rId7"/>
    <p:sldLayoutId id="2147483652" r:id="rId8"/>
    <p:sldLayoutId id="2147483653" r:id="rId9"/>
    <p:sldLayoutId id="2147483660" r:id="rId10"/>
    <p:sldLayoutId id="2147483654" r:id="rId11"/>
    <p:sldLayoutId id="2147483655" r:id="rId12"/>
    <p:sldLayoutId id="2147483656" r:id="rId13"/>
    <p:sldLayoutId id="2147483657" r:id="rId14"/>
    <p:sldLayoutId id="2147483663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96" r:id="rId23"/>
    <p:sldLayoutId id="2147483697" r:id="rId24"/>
    <p:sldLayoutId id="2147483698" r:id="rId25"/>
    <p:sldLayoutId id="2147483699" r:id="rId26"/>
    <p:sldLayoutId id="2147483700" r:id="rId27"/>
    <p:sldLayoutId id="2147483701" r:id="rId28"/>
    <p:sldLayoutId id="2147483702" r:id="rId29"/>
  </p:sldLayoutIdLst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000" kern="1200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ts val="2000"/>
        </a:lnSpc>
        <a:spcBef>
          <a:spcPts val="300"/>
        </a:spcBef>
        <a:spcAft>
          <a:spcPts val="300"/>
        </a:spcAft>
        <a:buClr>
          <a:schemeClr val="accent1"/>
        </a:buClr>
        <a:buSzPct val="100000"/>
        <a:buFont typeface="Arial" panose="020B0604020202020204" pitchFamily="34" charset="0"/>
        <a:buChar char="■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ts val="2000"/>
        </a:lnSpc>
        <a:spcBef>
          <a:spcPts val="300"/>
        </a:spcBef>
        <a:spcAft>
          <a:spcPts val="300"/>
        </a:spcAft>
        <a:buClr>
          <a:schemeClr val="accent1"/>
        </a:buClr>
        <a:buSzPct val="100000"/>
        <a:buFont typeface="Arial" panose="020B0604020202020204" pitchFamily="34" charset="0"/>
        <a:buChar char="□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80000" algn="l" defTabSz="914400" rtl="0" eaLnBrk="1" latinLnBrk="0" hangingPunct="1">
        <a:lnSpc>
          <a:spcPts val="2000"/>
        </a:lnSpc>
        <a:spcBef>
          <a:spcPts val="300"/>
        </a:spcBef>
        <a:spcAft>
          <a:spcPts val="300"/>
        </a:spcAft>
        <a:buClr>
          <a:schemeClr val="accent1"/>
        </a:buClr>
        <a:buSzPct val="100000"/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70000" indent="-270000" algn="l" defTabSz="914400" rtl="0" eaLnBrk="1" latinLnBrk="0" hangingPunct="1">
        <a:lnSpc>
          <a:spcPts val="2000"/>
        </a:lnSpc>
        <a:spcBef>
          <a:spcPts val="300"/>
        </a:spcBef>
        <a:spcAft>
          <a:spcPts val="300"/>
        </a:spcAft>
        <a:buClr>
          <a:schemeClr val="accent1"/>
        </a:buClr>
        <a:buSzPct val="100000"/>
        <a:buFont typeface="+mj-lt"/>
        <a:buAutoNum type="arabicPeriod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270000" algn="l" defTabSz="914400" rtl="0" eaLnBrk="1" latinLnBrk="0" hangingPunct="1">
        <a:lnSpc>
          <a:spcPts val="2000"/>
        </a:lnSpc>
        <a:spcBef>
          <a:spcPts val="300"/>
        </a:spcBef>
        <a:spcAft>
          <a:spcPts val="300"/>
        </a:spcAft>
        <a:buClr>
          <a:schemeClr val="accent1"/>
        </a:buClr>
        <a:buSzPct val="100000"/>
        <a:buFont typeface="+mj-lt"/>
        <a:buAutoNum type="alphaLcParenR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ts val="2100"/>
        </a:lnSpc>
        <a:spcBef>
          <a:spcPts val="400"/>
        </a:spcBef>
        <a:spcAft>
          <a:spcPts val="400"/>
        </a:spcAft>
        <a:buClr>
          <a:schemeClr val="accent1"/>
        </a:buClr>
        <a:buSzPct val="90000"/>
        <a:buFont typeface="Arial" panose="020B0604020202020204" pitchFamily="34" charset="0"/>
        <a:buNone/>
        <a:defRPr sz="1600" kern="1200" cap="all" baseline="0">
          <a:solidFill>
            <a:schemeClr val="accent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ts val="21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ts val="21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600" b="0" kern="1200" cap="all" baseline="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:\Projekte\Hasso Plattner Institut\TEMPLATE_HPI_01_EXP\ppt\media\image3.jpg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" r="47"/>
          <a:stretch>
            <a:fillRect/>
          </a:stretch>
        </p:blipFill>
        <p:spPr/>
      </p:pic>
      <p:sp>
        <p:nvSpPr>
          <p:cNvPr id="8" name="Textplatzhalt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Replication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Untertitel 5"/>
          <p:cNvSpPr>
            <a:spLocks noGrp="1"/>
          </p:cNvSpPr>
          <p:nvPr>
            <p:ph type="subTitle" idx="1"/>
          </p:nvPr>
        </p:nvSpPr>
        <p:spPr>
          <a:xfrm>
            <a:off x="358775" y="3958431"/>
            <a:ext cx="8421687" cy="840025"/>
          </a:xfrm>
        </p:spPr>
        <p:txBody>
          <a:bodyPr/>
          <a:lstStyle/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94542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Motivation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Classification of Replication Approaches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Partial Replication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Lazy Master Replication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Distributed Log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 smtClean="0"/>
              <a:t>Replication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91D913BA-B0D8-4B51-9328-DFAA0B370309}" type="slidenum">
              <a:rPr lang="en-US" b="1" smtClean="0"/>
              <a:pPr/>
              <a:t>2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9502720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58776" y="1239837"/>
            <a:ext cx="7058025" cy="3563938"/>
          </a:xfrm>
        </p:spPr>
        <p:txBody>
          <a:bodyPr/>
          <a:lstStyle/>
          <a:p>
            <a:r>
              <a:rPr lang="en-US" dirty="0"/>
              <a:t>Unified database system: OLTP and OLAP workload on a single database</a:t>
            </a:r>
          </a:p>
          <a:p>
            <a:r>
              <a:rPr lang="en-US" dirty="0"/>
              <a:t>Heavy read-only OLAP queries responsible for the majority of the workload</a:t>
            </a:r>
          </a:p>
          <a:p>
            <a:r>
              <a:rPr lang="en-US" dirty="0"/>
              <a:t>Complex OLAP queries on transactional </a:t>
            </a:r>
            <a:r>
              <a:rPr lang="en-US" dirty="0" smtClean="0"/>
              <a:t>schema</a:t>
            </a:r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Motivation</a:t>
            </a:r>
            <a:br>
              <a:rPr lang="de-DE" dirty="0" smtClean="0"/>
            </a:br>
            <a:r>
              <a:rPr lang="de-DE" dirty="0" smtClean="0"/>
              <a:t>Enterprise </a:t>
            </a:r>
            <a:r>
              <a:rPr lang="de-DE" dirty="0" err="1" smtClean="0"/>
              <a:t>Workload</a:t>
            </a:r>
            <a:r>
              <a:rPr lang="de-DE" dirty="0" smtClean="0"/>
              <a:t> </a:t>
            </a:r>
            <a:r>
              <a:rPr lang="de-DE" dirty="0" err="1" smtClean="0"/>
              <a:t>Characteristics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 smtClean="0"/>
              <a:t>Replication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91D913BA-B0D8-4B51-9328-DFAA0B370309}" type="slidenum">
              <a:rPr lang="en-US" b="1" smtClean="0"/>
              <a:pPr/>
              <a:t>3</a:t>
            </a:fld>
            <a:endParaRPr lang="en-US" b="1" dirty="0"/>
          </a:p>
        </p:txBody>
      </p:sp>
      <p:pic>
        <p:nvPicPr>
          <p:cNvPr id="9" name="Picture 8" descr="Screen Shot 2016-09-27 at 14.55.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355726"/>
            <a:ext cx="6501028" cy="226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05536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New enterprise applications ..</a:t>
            </a:r>
          </a:p>
          <a:p>
            <a:pPr lvl="1"/>
            <a:r>
              <a:rPr lang="en-US" dirty="0" smtClean="0"/>
              <a:t>.. attract a growing number of users</a:t>
            </a:r>
          </a:p>
          <a:p>
            <a:pPr lvl="1"/>
            <a:r>
              <a:rPr lang="en-US" dirty="0" smtClean="0"/>
              <a:t>.. issue increasingly complex queries</a:t>
            </a:r>
          </a:p>
          <a:p>
            <a:pPr lvl="1"/>
            <a:r>
              <a:rPr lang="en-US" dirty="0" smtClean="0"/>
              <a:t>.. encourage interactive data exploration</a:t>
            </a:r>
          </a:p>
          <a:p>
            <a:pPr marL="0" lvl="1" indent="0">
              <a:buSzTx/>
              <a:buNone/>
            </a:pPr>
            <a:r>
              <a:rPr lang="en-US" dirty="0" smtClean="0"/>
              <a:t>.. require scalability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/>
              <a:t>Scale-out </a:t>
            </a:r>
            <a:r>
              <a:rPr lang="en-US" dirty="0"/>
              <a:t>is more scalable, cost-efficient, and resilient than </a:t>
            </a:r>
            <a:r>
              <a:rPr lang="en-US" b="1" dirty="0"/>
              <a:t>scale-up</a:t>
            </a:r>
          </a:p>
          <a:p>
            <a:endParaRPr lang="en-US" u="sng" dirty="0" smtClean="0"/>
          </a:p>
          <a:p>
            <a:r>
              <a:rPr lang="en-US" b="1" dirty="0"/>
              <a:t>Replication</a:t>
            </a:r>
            <a:r>
              <a:rPr lang="en-US" dirty="0"/>
              <a:t> does not require distributed query processing, </a:t>
            </a:r>
            <a:r>
              <a:rPr lang="en-US" dirty="0" smtClean="0"/>
              <a:t>                   but </a:t>
            </a:r>
            <a:r>
              <a:rPr lang="en-US" dirty="0"/>
              <a:t>is limited to scale (in contrast to </a:t>
            </a:r>
            <a:r>
              <a:rPr lang="en-US" b="1" dirty="0"/>
              <a:t>partitioning</a:t>
            </a:r>
            <a:r>
              <a:rPr lang="en-US" dirty="0"/>
              <a:t>)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br>
              <a:rPr lang="en-US" dirty="0" smtClean="0"/>
            </a:br>
            <a:r>
              <a:rPr lang="en-US" dirty="0" smtClean="0"/>
              <a:t>Increasing Demand for Processing Capabilities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 smtClean="0"/>
              <a:t>Replication 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91D913BA-B0D8-4B51-9328-DFAA0B370309}" type="slidenum">
              <a:rPr lang="en-US" b="1" smtClean="0"/>
              <a:pPr/>
              <a:t>4</a:t>
            </a:fld>
            <a:endParaRPr lang="en-US" b="1" dirty="0"/>
          </a:p>
        </p:txBody>
      </p:sp>
      <p:pic>
        <p:nvPicPr>
          <p:cNvPr id="9" name="Picture 8" descr="2015_06_Hyrise-R_motivation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167594"/>
            <a:ext cx="3552251" cy="203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6762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yrise-Vision_v6_maste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684" y="2067694"/>
            <a:ext cx="4284476" cy="3050265"/>
          </a:xfrm>
          <a:prstGeom prst="rect">
            <a:avLst/>
          </a:prstGeom>
        </p:spPr>
      </p:pic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58776" y="1239837"/>
            <a:ext cx="7058025" cy="3563938"/>
          </a:xfrm>
        </p:spPr>
        <p:txBody>
          <a:bodyPr/>
          <a:lstStyle/>
          <a:p>
            <a:r>
              <a:rPr lang="en-US" dirty="0" smtClean="0"/>
              <a:t>A single node, called master, is responsible for transaction handling</a:t>
            </a:r>
          </a:p>
          <a:p>
            <a:r>
              <a:rPr lang="en-US" dirty="0" smtClean="0"/>
              <a:t>Active replica nodes are used for read-only workload                                        (in contrast to passive replication)</a:t>
            </a:r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Active</a:t>
            </a:r>
            <a:r>
              <a:rPr lang="de-DE" dirty="0" smtClean="0"/>
              <a:t> Master Replication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 smtClean="0"/>
              <a:t>Replication 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91D913BA-B0D8-4B51-9328-DFAA0B370309}" type="slidenum">
              <a:rPr lang="en-US" b="1" smtClean="0"/>
              <a:pPr/>
              <a:t>5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1108263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lvl="1" indent="0">
              <a:buNone/>
            </a:pPr>
            <a:endParaRPr lang="en-US" dirty="0"/>
          </a:p>
          <a:p>
            <a:r>
              <a:rPr lang="en-US" dirty="0"/>
              <a:t>Eager vs. lazy</a:t>
            </a:r>
          </a:p>
          <a:p>
            <a:endParaRPr lang="en-US" dirty="0"/>
          </a:p>
          <a:p>
            <a:r>
              <a:rPr lang="en-US" dirty="0"/>
              <a:t>Master vs. group</a:t>
            </a:r>
          </a:p>
          <a:p>
            <a:endParaRPr lang="en-US" dirty="0"/>
          </a:p>
          <a:p>
            <a:r>
              <a:rPr lang="en-US" dirty="0"/>
              <a:t>Logical vs. physical synchronization</a:t>
            </a:r>
          </a:p>
          <a:p>
            <a:endParaRPr lang="en-US" dirty="0"/>
          </a:p>
          <a:p>
            <a:r>
              <a:rPr lang="en-US" dirty="0"/>
              <a:t>Homogeneous vs. heterogeneous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Replication </a:t>
            </a:r>
            <a:r>
              <a:rPr lang="de-DE" dirty="0" err="1" smtClean="0"/>
              <a:t>Approaches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 smtClean="0"/>
              <a:t>Replication 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91D913BA-B0D8-4B51-9328-DFAA0B370309}" type="slidenum">
              <a:rPr lang="en-US" b="1" smtClean="0"/>
              <a:pPr/>
              <a:t>6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4601948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Eager replication:</a:t>
            </a:r>
          </a:p>
          <a:p>
            <a:pPr lvl="1"/>
            <a:r>
              <a:rPr lang="en-US" dirty="0" smtClean="0"/>
              <a:t>Synchronizes replicas as part of transaction</a:t>
            </a:r>
            <a:endParaRPr lang="en-US" dirty="0"/>
          </a:p>
          <a:p>
            <a:pPr marL="360000" lvl="2" indent="0">
              <a:buNone/>
            </a:pPr>
            <a:r>
              <a:rPr lang="en-US" dirty="0" smtClean="0"/>
              <a:t>+ availability</a:t>
            </a:r>
          </a:p>
          <a:p>
            <a:pPr marL="360000" lvl="2" indent="0">
              <a:buNone/>
            </a:pPr>
            <a:r>
              <a:rPr lang="en-US" dirty="0" smtClean="0"/>
              <a:t>- transaction latency</a:t>
            </a:r>
          </a:p>
          <a:p>
            <a:pPr lvl="2">
              <a:buFontTx/>
              <a:buChar char="-"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Lazy replication:</a:t>
            </a:r>
          </a:p>
          <a:p>
            <a:pPr lvl="1"/>
            <a:r>
              <a:rPr lang="en-US" dirty="0" smtClean="0"/>
              <a:t>Postpones synchronization of replicas</a:t>
            </a:r>
          </a:p>
          <a:p>
            <a:pPr marL="360000" lvl="2" indent="0">
              <a:buNone/>
            </a:pPr>
            <a:r>
              <a:rPr lang="en-US" dirty="0" smtClean="0"/>
              <a:t>- Availability / failover</a:t>
            </a:r>
          </a:p>
          <a:p>
            <a:pPr marL="360000" lvl="2" indent="0">
              <a:buNone/>
            </a:pPr>
            <a:r>
              <a:rPr lang="en-US" dirty="0" smtClean="0"/>
              <a:t>+ transaction latencies</a:t>
            </a:r>
          </a:p>
          <a:p>
            <a:pPr marL="360000" lvl="2" indent="0">
              <a:buNone/>
            </a:pPr>
            <a:r>
              <a:rPr lang="en-US" dirty="0" smtClean="0"/>
              <a:t>+ optimize synchronization by grouping logs in messages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Replication </a:t>
            </a:r>
            <a:r>
              <a:rPr lang="de-DE" dirty="0" err="1" smtClean="0"/>
              <a:t>Approaches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Eager</a:t>
            </a:r>
            <a:r>
              <a:rPr lang="de-DE" dirty="0" smtClean="0"/>
              <a:t> vs. </a:t>
            </a:r>
            <a:r>
              <a:rPr lang="de-DE" dirty="0" err="1" smtClean="0"/>
              <a:t>Lazy</a:t>
            </a:r>
            <a:r>
              <a:rPr lang="de-DE" dirty="0" smtClean="0"/>
              <a:t> Replication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 smtClean="0"/>
              <a:t>Replication 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91D913BA-B0D8-4B51-9328-DFAA0B370309}" type="slidenum">
              <a:rPr lang="en-US" b="1" smtClean="0"/>
              <a:pPr/>
              <a:t>7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0950642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Group replication:</a:t>
            </a:r>
          </a:p>
          <a:p>
            <a:pPr lvl="1"/>
            <a:r>
              <a:rPr lang="en-US" dirty="0" smtClean="0"/>
              <a:t>Allows data-altering transactions on every node</a:t>
            </a:r>
            <a:endParaRPr lang="en-US" dirty="0"/>
          </a:p>
          <a:p>
            <a:pPr marL="360000" lvl="2" indent="0">
              <a:buNone/>
            </a:pPr>
            <a:r>
              <a:rPr lang="en-US" dirty="0" smtClean="0"/>
              <a:t>+ scalability</a:t>
            </a:r>
          </a:p>
          <a:p>
            <a:pPr marL="360000" lvl="2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Master replication:</a:t>
            </a:r>
          </a:p>
          <a:p>
            <a:pPr lvl="1"/>
            <a:r>
              <a:rPr lang="en-US" dirty="0" smtClean="0"/>
              <a:t>A dedicated node is responsible for transaction handling</a:t>
            </a:r>
          </a:p>
          <a:p>
            <a:pPr marL="360000" lvl="2" indent="0">
              <a:buNone/>
            </a:pPr>
            <a:r>
              <a:rPr lang="en-US" dirty="0" smtClean="0"/>
              <a:t>+ avoids inter-node coordination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Replication </a:t>
            </a:r>
            <a:r>
              <a:rPr lang="de-DE" dirty="0" err="1"/>
              <a:t>Approaches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Group vs. Master Replication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 smtClean="0"/>
              <a:t>Replication 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91D913BA-B0D8-4B51-9328-DFAA0B370309}" type="slidenum">
              <a:rPr lang="en-US" b="1" smtClean="0"/>
              <a:pPr/>
              <a:t>8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6751042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7" name="Title 61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Replication Approaches</a:t>
            </a:r>
            <a:br>
              <a:rPr lang="en-US" dirty="0" smtClean="0"/>
            </a:br>
            <a:r>
              <a:rPr lang="en-US" dirty="0"/>
              <a:t>Logical vs. </a:t>
            </a:r>
            <a:r>
              <a:rPr lang="en-US" dirty="0" smtClean="0"/>
              <a:t>Physical Synchronization</a:t>
            </a:r>
            <a:endParaRPr lang="en-US" dirty="0"/>
          </a:p>
        </p:txBody>
      </p:sp>
      <p:sp>
        <p:nvSpPr>
          <p:cNvPr id="6163" name="Slide Number Placeholder 6162"/>
          <p:cNvSpPr>
            <a:spLocks noGrp="1"/>
          </p:cNvSpPr>
          <p:nvPr>
            <p:ph type="sldNum" sz="quarter" idx="16"/>
          </p:nvPr>
        </p:nvSpPr>
        <p:spPr>
          <a:xfrm>
            <a:off x="7416801" y="4623195"/>
            <a:ext cx="1547813" cy="180580"/>
          </a:xfrm>
        </p:spPr>
        <p:txBody>
          <a:bodyPr/>
          <a:lstStyle/>
          <a:p>
            <a:r>
              <a:rPr lang="en-US" dirty="0" smtClean="0"/>
              <a:t>Slide </a:t>
            </a:r>
            <a:fld id="{91D913BA-B0D8-4B51-9328-DFAA0B370309}" type="slidenum">
              <a:rPr lang="en-US" b="1" smtClean="0"/>
              <a:pPr/>
              <a:t>9</a:t>
            </a:fld>
            <a:endParaRPr lang="en-US" b="1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smtClean="0"/>
              <a:t>Logical synchronization:</a:t>
            </a:r>
            <a:endParaRPr lang="en-US" b="1" dirty="0"/>
          </a:p>
          <a:p>
            <a:pPr lvl="2"/>
            <a:r>
              <a:rPr lang="en-US" dirty="0" smtClean="0"/>
              <a:t>Describes data changes on higher level, e.g., SQL statements</a:t>
            </a:r>
            <a:endParaRPr lang="en-US" dirty="0"/>
          </a:p>
          <a:p>
            <a:pPr lvl="2" indent="0">
              <a:buNone/>
            </a:pPr>
            <a:r>
              <a:rPr lang="en-US" dirty="0"/>
              <a:t>+ </a:t>
            </a:r>
            <a:r>
              <a:rPr lang="en-US" dirty="0" smtClean="0"/>
              <a:t>log size does not dependent on amount of changed data</a:t>
            </a:r>
          </a:p>
          <a:p>
            <a:pPr lvl="2" indent="0">
              <a:buNone/>
            </a:pPr>
            <a:r>
              <a:rPr lang="en-US" dirty="0" smtClean="0"/>
              <a:t>- </a:t>
            </a:r>
            <a:r>
              <a:rPr lang="en-US" dirty="0" err="1" smtClean="0"/>
              <a:t>reexecute</a:t>
            </a:r>
            <a:r>
              <a:rPr lang="en-US" dirty="0" smtClean="0"/>
              <a:t> queries for recovery</a:t>
            </a:r>
            <a:endParaRPr lang="en-US" dirty="0"/>
          </a:p>
          <a:p>
            <a:pPr lvl="2" indent="0">
              <a:buNone/>
            </a:pPr>
            <a:endParaRPr lang="en-US" dirty="0"/>
          </a:p>
          <a:p>
            <a:r>
              <a:rPr lang="en-US" b="1" dirty="0" smtClean="0"/>
              <a:t>Physical synchronization</a:t>
            </a:r>
            <a:r>
              <a:rPr lang="en-US" b="1" dirty="0"/>
              <a:t>:</a:t>
            </a:r>
          </a:p>
          <a:p>
            <a:pPr lvl="2"/>
            <a:r>
              <a:rPr lang="en-US" dirty="0" smtClean="0"/>
              <a:t>Changes with regard to the used data structures</a:t>
            </a:r>
            <a:endParaRPr lang="en-US" dirty="0"/>
          </a:p>
          <a:p>
            <a:pPr lvl="2" indent="0">
              <a:buNone/>
            </a:pPr>
            <a:r>
              <a:rPr lang="en-US" dirty="0"/>
              <a:t>+ </a:t>
            </a:r>
            <a:r>
              <a:rPr lang="en-US" dirty="0" smtClean="0"/>
              <a:t>works with dictionary encoding</a:t>
            </a:r>
          </a:p>
          <a:p>
            <a:pPr lvl="2" indent="0">
              <a:buNone/>
            </a:pPr>
            <a:r>
              <a:rPr lang="en-US" dirty="0" smtClean="0"/>
              <a:t>+ general approach</a:t>
            </a:r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5"/>
          </p:nvPr>
        </p:nvSpPr>
        <p:spPr>
          <a:xfrm>
            <a:off x="7416801" y="3562453"/>
            <a:ext cx="1547813" cy="521465"/>
          </a:xfrm>
        </p:spPr>
        <p:txBody>
          <a:bodyPr/>
          <a:lstStyle/>
          <a:p>
            <a:r>
              <a:rPr lang="en-US" dirty="0" smtClean="0"/>
              <a:t>Replication </a:t>
            </a:r>
            <a:endParaRPr lang="en-US" dirty="0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4"/>
          </p:nvPr>
        </p:nvSpPr>
        <p:spPr>
          <a:xfrm>
            <a:off x="7416801" y="4155928"/>
            <a:ext cx="1547813" cy="46726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07271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-975">
              <a:lnSpc>
                <a:spcPct val="100000"/>
              </a:lnSpc>
              <a:buNone/>
            </a:pPr>
            <a:r>
              <a:rPr lang="en-US" b="1" dirty="0"/>
              <a:t>Homogeneous replication: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Replicas are exact mirrors of master</a:t>
            </a:r>
          </a:p>
          <a:p>
            <a:pPr lvl="2" indent="0">
              <a:lnSpc>
                <a:spcPct val="100000"/>
              </a:lnSpc>
              <a:buNone/>
            </a:pPr>
            <a:r>
              <a:rPr lang="en-US" dirty="0"/>
              <a:t>+ load balancing</a:t>
            </a:r>
          </a:p>
          <a:p>
            <a:pPr lvl="2" indent="0">
              <a:lnSpc>
                <a:spcPct val="100000"/>
              </a:lnSpc>
              <a:buNone/>
            </a:pPr>
            <a:r>
              <a:rPr lang="en-US" dirty="0"/>
              <a:t>+ simplicity</a:t>
            </a:r>
          </a:p>
          <a:p>
            <a:pPr lvl="2" indent="0">
              <a:lnSpc>
                <a:spcPct val="100000"/>
              </a:lnSpc>
              <a:buNone/>
            </a:pPr>
            <a:r>
              <a:rPr lang="en-US" dirty="0"/>
              <a:t>- memory consumption</a:t>
            </a:r>
          </a:p>
          <a:p>
            <a:pPr lvl="2">
              <a:lnSpc>
                <a:spcPct val="100000"/>
              </a:lnSpc>
              <a:buFontTx/>
              <a:buChar char="-"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Heterogeneous replication: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Replicas store portions of data or optimized data structures</a:t>
            </a:r>
          </a:p>
          <a:p>
            <a:pPr lvl="2" indent="0">
              <a:lnSpc>
                <a:spcPct val="100000"/>
              </a:lnSpc>
              <a:buNone/>
            </a:pPr>
            <a:r>
              <a:rPr lang="en-US" dirty="0"/>
              <a:t>+ memory consumption</a:t>
            </a:r>
          </a:p>
          <a:p>
            <a:pPr lvl="2" indent="0">
              <a:lnSpc>
                <a:spcPct val="100000"/>
              </a:lnSpc>
              <a:buNone/>
            </a:pPr>
            <a:r>
              <a:rPr lang="en-US" dirty="0"/>
              <a:t>+ functionality</a:t>
            </a:r>
          </a:p>
          <a:p>
            <a:pPr lvl="2" indent="0">
              <a:lnSpc>
                <a:spcPct val="100000"/>
              </a:lnSpc>
              <a:buNone/>
            </a:pPr>
            <a:r>
              <a:rPr lang="en-US" dirty="0"/>
              <a:t>+ speed</a:t>
            </a:r>
          </a:p>
          <a:p>
            <a:pPr lvl="2" indent="0">
              <a:lnSpc>
                <a:spcPct val="100000"/>
              </a:lnSpc>
              <a:buNone/>
            </a:pPr>
            <a:r>
              <a:rPr lang="en-US" dirty="0"/>
              <a:t>- complexity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Replication </a:t>
            </a:r>
            <a:r>
              <a:rPr lang="de-DE" dirty="0" err="1" smtClean="0"/>
              <a:t>Approaches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en-US" dirty="0"/>
              <a:t>Homogeneous vs. Heterogeneous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 smtClean="0"/>
              <a:t>Replication 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91D913BA-B0D8-4B51-9328-DFAA0B370309}" type="slidenum">
              <a:rPr lang="en-US" b="1" smtClean="0"/>
              <a:pPr/>
              <a:t>10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0915188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7" name="Title 61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Replication </a:t>
            </a:r>
            <a:r>
              <a:rPr lang="de-DE" dirty="0" err="1" smtClean="0"/>
              <a:t>Approaches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en-US" sz="1800" dirty="0" smtClean="0"/>
              <a:t>Partial Replication - A Subset of Heterogeneous Replication</a:t>
            </a:r>
            <a:endParaRPr lang="en-US" sz="1800" dirty="0"/>
          </a:p>
        </p:txBody>
      </p:sp>
      <p:sp>
        <p:nvSpPr>
          <p:cNvPr id="6158" name="Text Placeholder 6157"/>
          <p:cNvSpPr>
            <a:spLocks noGrp="1"/>
          </p:cNvSpPr>
          <p:nvPr>
            <p:ph type="body" sz="quarter" idx="13"/>
          </p:nvPr>
        </p:nvSpPr>
        <p:spPr>
          <a:xfrm>
            <a:off x="358776" y="1239837"/>
            <a:ext cx="7165552" cy="3563938"/>
          </a:xfrm>
        </p:spPr>
        <p:txBody>
          <a:bodyPr/>
          <a:lstStyle/>
          <a:p>
            <a:pPr lvl="1"/>
            <a:r>
              <a:rPr lang="en-US" dirty="0" smtClean="0"/>
              <a:t>How to optimize individual replica?</a:t>
            </a:r>
          </a:p>
          <a:p>
            <a:pPr marL="701063" lvl="3" indent="-342900">
              <a:buFont typeface="+mj-lt"/>
              <a:buAutoNum type="arabicPeriod"/>
            </a:pPr>
            <a:r>
              <a:rPr lang="en-US" b="1" dirty="0"/>
              <a:t>R</a:t>
            </a:r>
            <a:r>
              <a:rPr lang="en-US" b="1" dirty="0" smtClean="0"/>
              <a:t>educe </a:t>
            </a:r>
            <a:r>
              <a:rPr lang="en-US" b="1" dirty="0"/>
              <a:t>the memory consumption (and, thus, cost) of </a:t>
            </a:r>
            <a:r>
              <a:rPr lang="en-US" b="1" dirty="0" smtClean="0"/>
              <a:t>replicas </a:t>
            </a:r>
          </a:p>
          <a:p>
            <a:pPr marL="701063" lvl="3" indent="-342900">
              <a:buFont typeface="+mj-lt"/>
              <a:buAutoNum type="arabicPeriod"/>
            </a:pPr>
            <a:r>
              <a:rPr lang="en-US" dirty="0" smtClean="0"/>
              <a:t>Process </a:t>
            </a:r>
            <a:r>
              <a:rPr lang="en-US" dirty="0"/>
              <a:t>a specific subset of queries more efficiently</a:t>
            </a:r>
          </a:p>
          <a:p>
            <a:pPr marL="701063" lvl="3" indent="-342900">
              <a:buFont typeface="+mj-lt"/>
              <a:buAutoNum type="arabicPeriod"/>
            </a:pPr>
            <a:r>
              <a:rPr lang="en-US" dirty="0" smtClean="0"/>
              <a:t>Add additional functionality</a:t>
            </a:r>
          </a:p>
          <a:p>
            <a:pPr marL="358163" lvl="3" indent="0">
              <a:buNone/>
            </a:pPr>
            <a:endParaRPr lang="en-US" dirty="0" smtClean="0"/>
          </a:p>
          <a:p>
            <a:pPr lvl="2"/>
            <a:r>
              <a:rPr lang="en-US" b="1" dirty="0" smtClean="0"/>
              <a:t>Partial replicas </a:t>
            </a:r>
            <a:r>
              <a:rPr lang="en-US" dirty="0" smtClean="0"/>
              <a:t>store a subset of the entire dataset</a:t>
            </a:r>
            <a:endParaRPr lang="en-US" dirty="0"/>
          </a:p>
          <a:p>
            <a:pPr lvl="2"/>
            <a:r>
              <a:rPr lang="en-US" dirty="0"/>
              <a:t>Our scope: Master replication without distributed query </a:t>
            </a:r>
            <a:r>
              <a:rPr lang="en-US" dirty="0" smtClean="0"/>
              <a:t>processing</a:t>
            </a:r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" name="Picture 9" descr="Screen Shot 2016-09-27 at 14.59.4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594935"/>
            <a:ext cx="3636404" cy="1170105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7416801" y="4155928"/>
            <a:ext cx="1547813" cy="46726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7416801" y="3562453"/>
            <a:ext cx="1547813" cy="521465"/>
          </a:xfrm>
        </p:spPr>
        <p:txBody>
          <a:bodyPr/>
          <a:lstStyle/>
          <a:p>
            <a:r>
              <a:rPr lang="en-US" dirty="0" smtClean="0"/>
              <a:t>Replication 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7416801" y="4623195"/>
            <a:ext cx="1547813" cy="180580"/>
          </a:xfrm>
        </p:spPr>
        <p:txBody>
          <a:bodyPr/>
          <a:lstStyle/>
          <a:p>
            <a:r>
              <a:rPr lang="en-US" dirty="0" smtClean="0"/>
              <a:t>Slide </a:t>
            </a:r>
            <a:fld id="{91D913BA-B0D8-4B51-9328-DFAA0B370309}" type="slidenum">
              <a:rPr lang="en-US" b="1" smtClean="0"/>
              <a:pPr/>
              <a:t>11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6180940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b6f9ffa39fde46321999f7d10a10dca1efebed"/>
  <p:tag name="ISPRING_RESOURCE_PATHS_HASH_2" val="1d4ea8cdf0e6aa9b2a4f9839c58a1f77b5ed36"/>
</p:tagLst>
</file>

<file path=ppt/theme/theme1.xml><?xml version="1.0" encoding="utf-8"?>
<a:theme xmlns:a="http://schemas.openxmlformats.org/drawingml/2006/main" name="HPI PPT-Template">
  <a:themeElements>
    <a:clrScheme name="HPI">
      <a:dk1>
        <a:srgbClr val="323232"/>
      </a:dk1>
      <a:lt1>
        <a:sysClr val="window" lastClr="FFFFFF"/>
      </a:lt1>
      <a:dk2>
        <a:srgbClr val="969696"/>
      </a:dk2>
      <a:lt2>
        <a:srgbClr val="5A6166"/>
      </a:lt2>
      <a:accent1>
        <a:srgbClr val="B1063A"/>
      </a:accent1>
      <a:accent2>
        <a:srgbClr val="DD640C"/>
      </a:accent2>
      <a:accent3>
        <a:srgbClr val="F6A800"/>
      </a:accent3>
      <a:accent4>
        <a:srgbClr val="007A9E"/>
      </a:accent4>
      <a:accent5>
        <a:srgbClr val="B4B4B4"/>
      </a:accent5>
      <a:accent6>
        <a:srgbClr val="DCDCDC"/>
      </a:accent6>
      <a:hlink>
        <a:srgbClr val="B1063A"/>
      </a:hlink>
      <a:folHlink>
        <a:srgbClr val="B1063A"/>
      </a:folHlink>
    </a:clrScheme>
    <a:fontScheme name="HP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ln>
          <a:noFill/>
        </a:ln>
      </a:spPr>
      <a:bodyPr rot="0" spcFirstLastPara="0" vertOverflow="overflow" horzOverflow="overflow" vert="horz" wrap="square" lIns="108000" tIns="72000" rIns="108000" bIns="72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200" b="1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182563" indent="-182563">
          <a:spcBef>
            <a:spcPts val="300"/>
          </a:spcBef>
          <a:spcAft>
            <a:spcPts val="300"/>
          </a:spcAft>
          <a:buClr>
            <a:schemeClr val="accent1"/>
          </a:buClr>
          <a:buSzPct val="90000"/>
          <a:buFont typeface="Arial" panose="020B0604020202020204" pitchFamily="34" charset="0"/>
          <a:buChar char="■"/>
          <a:defRPr sz="1200" dirty="0" err="1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TEMPLATE_HPI_05_EXP" id="{EEEEA749-3836-4DC6-BA52-AE8D0ADE122A}" vid="{1AF48529-3759-4302-91D0-708D448B88CB}"/>
    </a:ext>
  </a:extLst>
</a:theme>
</file>

<file path=ppt/theme/theme2.xml><?xml version="1.0" encoding="utf-8"?>
<a:theme xmlns:a="http://schemas.openxmlformats.org/drawingml/2006/main" name="Office Theme">
  <a:themeElements>
    <a:clrScheme name="HPI">
      <a:dk1>
        <a:srgbClr val="323232"/>
      </a:dk1>
      <a:lt1>
        <a:sysClr val="window" lastClr="FFFFFF"/>
      </a:lt1>
      <a:dk2>
        <a:srgbClr val="969696"/>
      </a:dk2>
      <a:lt2>
        <a:srgbClr val="5A6166"/>
      </a:lt2>
      <a:accent1>
        <a:srgbClr val="B1063A"/>
      </a:accent1>
      <a:accent2>
        <a:srgbClr val="DD640C"/>
      </a:accent2>
      <a:accent3>
        <a:srgbClr val="F6A800"/>
      </a:accent3>
      <a:accent4>
        <a:srgbClr val="007A9E"/>
      </a:accent4>
      <a:accent5>
        <a:srgbClr val="B4B4B4"/>
      </a:accent5>
      <a:accent6>
        <a:srgbClr val="DCDCDC"/>
      </a:accent6>
      <a:hlink>
        <a:srgbClr val="B1063A"/>
      </a:hlink>
      <a:folHlink>
        <a:srgbClr val="B1063A"/>
      </a:folHlink>
    </a:clrScheme>
    <a:fontScheme name="HP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ln>
          <a:noFill/>
        </a:ln>
      </a:spPr>
      <a:bodyPr rot="0" spcFirstLastPara="0" vertOverflow="overflow" horzOverflow="overflow" vert="horz" wrap="square" lIns="108000" tIns="72000" rIns="108000" bIns="72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200" b="1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182563" indent="-182563">
          <a:spcBef>
            <a:spcPts val="200"/>
          </a:spcBef>
          <a:spcAft>
            <a:spcPts val="200"/>
          </a:spcAft>
          <a:buClr>
            <a:schemeClr val="accent1"/>
          </a:buClr>
          <a:buSzPct val="90000"/>
          <a:buFont typeface="Arial" panose="020B0604020202020204" pitchFamily="34" charset="0"/>
          <a:buChar char="■"/>
          <a:defRPr sz="1050" dirty="0" err="1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HPI">
      <a:dk1>
        <a:srgbClr val="323232"/>
      </a:dk1>
      <a:lt1>
        <a:sysClr val="window" lastClr="FFFFFF"/>
      </a:lt1>
      <a:dk2>
        <a:srgbClr val="969696"/>
      </a:dk2>
      <a:lt2>
        <a:srgbClr val="5A6166"/>
      </a:lt2>
      <a:accent1>
        <a:srgbClr val="B1063A"/>
      </a:accent1>
      <a:accent2>
        <a:srgbClr val="DD640C"/>
      </a:accent2>
      <a:accent3>
        <a:srgbClr val="F6A800"/>
      </a:accent3>
      <a:accent4>
        <a:srgbClr val="007A9E"/>
      </a:accent4>
      <a:accent5>
        <a:srgbClr val="B4B4B4"/>
      </a:accent5>
      <a:accent6>
        <a:srgbClr val="DCDCDC"/>
      </a:accent6>
      <a:hlink>
        <a:srgbClr val="B1063A"/>
      </a:hlink>
      <a:folHlink>
        <a:srgbClr val="B1063A"/>
      </a:folHlink>
    </a:clrScheme>
    <a:fontScheme name="HP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ln>
          <a:noFill/>
        </a:ln>
      </a:spPr>
      <a:bodyPr rot="0" spcFirstLastPara="0" vertOverflow="overflow" horzOverflow="overflow" vert="horz" wrap="square" lIns="108000" tIns="72000" rIns="108000" bIns="72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200" b="1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182563" indent="-182563">
          <a:spcBef>
            <a:spcPts val="200"/>
          </a:spcBef>
          <a:spcAft>
            <a:spcPts val="200"/>
          </a:spcAft>
          <a:buClr>
            <a:schemeClr val="accent1"/>
          </a:buClr>
          <a:buSzPct val="90000"/>
          <a:buFont typeface="Arial" panose="020B0604020202020204" pitchFamily="34" charset="0"/>
          <a:buChar char="■"/>
          <a:defRPr sz="1050" dirty="0" smtClean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425</Words>
  <Application>Microsoft Macintosh PowerPoint</Application>
  <PresentationFormat>Bildschirmpräsentation (16:9)</PresentationFormat>
  <Paragraphs>117</Paragraphs>
  <Slides>11</Slides>
  <Notes>10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2" baseType="lpstr">
      <vt:lpstr>HPI PPT-Template</vt:lpstr>
      <vt:lpstr>Replication   </vt:lpstr>
      <vt:lpstr>Structure</vt:lpstr>
      <vt:lpstr>Motivation Enterprise Workload Characteristics</vt:lpstr>
      <vt:lpstr>Motivation Increasing Demand for Processing Capabilities</vt:lpstr>
      <vt:lpstr>Active Master Replication</vt:lpstr>
      <vt:lpstr>Replication Approaches</vt:lpstr>
      <vt:lpstr>Replication Approaches Eager vs. Lazy Replication</vt:lpstr>
      <vt:lpstr>Replication Approaches Group vs. Master Replication</vt:lpstr>
      <vt:lpstr>Replication Approaches Logical vs. Physical Synchronization</vt:lpstr>
      <vt:lpstr>Replication Approaches Homogeneous vs. Heterogeneous</vt:lpstr>
      <vt:lpstr>Replication Approaches Partial Replication - A Subset of Heterogeneous Replication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HPI PowerPoint Template</dc:title>
  <dc:creator>www.EXPLAIN.de</dc:creator>
  <cp:lastModifiedBy>Keven Richly</cp:lastModifiedBy>
  <cp:revision>379</cp:revision>
  <cp:lastPrinted>2014-05-07T12:19:03Z</cp:lastPrinted>
  <dcterms:created xsi:type="dcterms:W3CDTF">2014-05-07T08:14:16Z</dcterms:created>
  <dcterms:modified xsi:type="dcterms:W3CDTF">2017-10-20T14:35:31Z</dcterms:modified>
</cp:coreProperties>
</file>